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3"/>
  </p:sldMasterIdLst>
  <p:notesMasterIdLst>
    <p:notesMasterId r:id="rId6"/>
  </p:notesMasterIdLst>
  <p:sldIdLst>
    <p:sldId id="257" r:id="rId4"/>
    <p:sldId id="256" r:id="rId5"/>
    <p:sldId id="289" r:id="rId7"/>
    <p:sldId id="480" r:id="rId8"/>
    <p:sldId id="293" r:id="rId9"/>
    <p:sldId id="294" r:id="rId10"/>
    <p:sldId id="481" r:id="rId11"/>
    <p:sldId id="485" r:id="rId12"/>
    <p:sldId id="483" r:id="rId13"/>
    <p:sldId id="486" r:id="rId14"/>
    <p:sldId id="487" r:id="rId15"/>
    <p:sldId id="488" r:id="rId16"/>
    <p:sldId id="304" r:id="rId17"/>
    <p:sldId id="489" r:id="rId18"/>
    <p:sldId id="492" r:id="rId19"/>
    <p:sldId id="493" r:id="rId20"/>
    <p:sldId id="494" r:id="rId21"/>
    <p:sldId id="463" r:id="rId22"/>
    <p:sldId id="311" r:id="rId23"/>
    <p:sldId id="496" r:id="rId24"/>
    <p:sldId id="497" r:id="rId25"/>
    <p:sldId id="508" r:id="rId26"/>
    <p:sldId id="499" r:id="rId27"/>
    <p:sldId id="502" r:id="rId28"/>
    <p:sldId id="503" r:id="rId29"/>
    <p:sldId id="324" r:id="rId30"/>
    <p:sldId id="505" r:id="rId31"/>
    <p:sldId id="514" r:id="rId32"/>
    <p:sldId id="329" r:id="rId33"/>
    <p:sldId id="515" r:id="rId34"/>
    <p:sldId id="516"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531" r:id="rId49"/>
    <p:sldId id="533" r:id="rId50"/>
    <p:sldId id="532" r:id="rId51"/>
    <p:sldId id="534" r:id="rId52"/>
    <p:sldId id="535" r:id="rId53"/>
    <p:sldId id="536" r:id="rId54"/>
    <p:sldId id="359" r:id="rId55"/>
    <p:sldId id="360" r:id="rId56"/>
    <p:sldId id="475" r:id="rId57"/>
    <p:sldId id="476" r:id="rId58"/>
    <p:sldId id="477" r:id="rId59"/>
    <p:sldId id="366" r:id="rId60"/>
    <p:sldId id="538" r:id="rId61"/>
    <p:sldId id="478" r:id="rId62"/>
    <p:sldId id="539" r:id="rId63"/>
    <p:sldId id="540" r:id="rId64"/>
    <p:sldId id="541" r:id="rId65"/>
    <p:sldId id="542" r:id="rId66"/>
    <p:sldId id="543" r:id="rId67"/>
    <p:sldId id="544" r:id="rId68"/>
    <p:sldId id="374" r:id="rId69"/>
    <p:sldId id="545" r:id="rId70"/>
    <p:sldId id="546" r:id="rId71"/>
    <p:sldId id="547" r:id="rId72"/>
    <p:sldId id="551" r:id="rId73"/>
    <p:sldId id="549" r:id="rId74"/>
    <p:sldId id="550" r:id="rId75"/>
    <p:sldId id="382" r:id="rId76"/>
    <p:sldId id="552" r:id="rId77"/>
    <p:sldId id="553" r:id="rId78"/>
    <p:sldId id="554" r:id="rId79"/>
    <p:sldId id="555" r:id="rId80"/>
    <p:sldId id="556" r:id="rId81"/>
    <p:sldId id="558" r:id="rId82"/>
    <p:sldId id="560" r:id="rId83"/>
    <p:sldId id="561" r:id="rId84"/>
    <p:sldId id="562" r:id="rId85"/>
    <p:sldId id="563" r:id="rId86"/>
    <p:sldId id="396" r:id="rId87"/>
    <p:sldId id="564" r:id="rId88"/>
    <p:sldId id="565" r:id="rId89"/>
    <p:sldId id="566" r:id="rId90"/>
    <p:sldId id="567" r:id="rId91"/>
    <p:sldId id="568" r:id="rId92"/>
    <p:sldId id="569" r:id="rId93"/>
    <p:sldId id="571" r:id="rId94"/>
    <p:sldId id="570" r:id="rId95"/>
    <p:sldId id="572" r:id="rId96"/>
    <p:sldId id="573" r:id="rId97"/>
    <p:sldId id="574" r:id="rId98"/>
    <p:sldId id="408" r:id="rId99"/>
    <p:sldId id="575" r:id="rId100"/>
    <p:sldId id="576" r:id="rId101"/>
    <p:sldId id="577" r:id="rId102"/>
    <p:sldId id="579" r:id="rId103"/>
    <p:sldId id="580" r:id="rId104"/>
    <p:sldId id="581" r:id="rId105"/>
    <p:sldId id="582" r:id="rId106"/>
    <p:sldId id="583" r:id="rId107"/>
    <p:sldId id="419" r:id="rId108"/>
    <p:sldId id="585" r:id="rId109"/>
    <p:sldId id="586" r:id="rId110"/>
    <p:sldId id="591" r:id="rId111"/>
    <p:sldId id="588" r:id="rId112"/>
    <p:sldId id="589" r:id="rId113"/>
    <p:sldId id="590" r:id="rId114"/>
    <p:sldId id="593" r:id="rId115"/>
    <p:sldId id="596" r:id="rId116"/>
    <p:sldId id="597" r:id="rId117"/>
    <p:sldId id="598" r:id="rId118"/>
    <p:sldId id="599" r:id="rId119"/>
    <p:sldId id="600" r:id="rId120"/>
    <p:sldId id="601" r:id="rId121"/>
    <p:sldId id="602" r:id="rId122"/>
    <p:sldId id="606" r:id="rId123"/>
    <p:sldId id="605" r:id="rId124"/>
    <p:sldId id="607" r:id="rId125"/>
    <p:sldId id="608" r:id="rId126"/>
    <p:sldId id="610" r:id="rId127"/>
    <p:sldId id="613" r:id="rId128"/>
    <p:sldId id="615" r:id="rId129"/>
    <p:sldId id="616" r:id="rId130"/>
    <p:sldId id="618" r:id="rId131"/>
    <p:sldId id="619" r:id="rId132"/>
    <p:sldId id="620" r:id="rId133"/>
    <p:sldId id="621" r:id="rId134"/>
    <p:sldId id="623" r:id="rId135"/>
    <p:sldId id="625" r:id="rId136"/>
    <p:sldId id="624" r:id="rId137"/>
    <p:sldId id="627" r:id="rId138"/>
    <p:sldId id="628" r:id="rId139"/>
    <p:sldId id="630" r:id="rId140"/>
    <p:sldId id="631" r:id="rId141"/>
    <p:sldId id="632" r:id="rId142"/>
    <p:sldId id="633" r:id="rId143"/>
    <p:sldId id="634" r:id="rId144"/>
    <p:sldId id="635" r:id="rId145"/>
    <p:sldId id="636" r:id="rId146"/>
    <p:sldId id="637" r:id="rId147"/>
    <p:sldId id="639" r:id="rId148"/>
    <p:sldId id="641" r:id="rId149"/>
    <p:sldId id="642" r:id="rId150"/>
    <p:sldId id="643" r:id="rId151"/>
    <p:sldId id="645" r:id="rId152"/>
    <p:sldId id="646" r:id="rId153"/>
  </p:sldIdLst>
  <p:sldSz cx="9144000" cy="5143500" type="screen16x9"/>
  <p:notesSz cx="6858000" cy="9144000"/>
  <p:embeddedFontLst>
    <p:embeddedFont>
      <p:font typeface="Calibri" panose="020F0502020204030204" pitchFamily="34" charset="0"/>
      <p:regular r:id="rId157"/>
      <p:bold r:id="rId158"/>
      <p:italic r:id="rId159"/>
      <p:boldItalic r:id="rId160"/>
    </p:embeddedFont>
    <p:embeddedFont>
      <p:font typeface="微软雅黑" panose="020B0503020204020204" pitchFamily="34" charset="-122"/>
      <p:regular r:id="rId161"/>
    </p:embeddedFont>
    <p:embeddedFont>
      <p:font typeface="Wingdings 2" panose="05020102010507070707" pitchFamily="18" charset="2"/>
      <p:regular r:id="rId162"/>
    </p:embeddedFont>
    <p:embeddedFont>
      <p:font typeface="黑体" panose="02010609060101010101" pitchFamily="49" charset="-122"/>
      <p:regular r:id="rId163"/>
    </p:embeddedFont>
  </p:embeddedFontLst>
  <p:custDataLst>
    <p:tags r:id="rId16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09" autoAdjust="0"/>
    <p:restoredTop sz="81469" autoAdjust="0"/>
  </p:normalViewPr>
  <p:slideViewPr>
    <p:cSldViewPr snapToGrid="0">
      <p:cViewPr varScale="1">
        <p:scale>
          <a:sx n="120" d="100"/>
          <a:sy n="120" d="100"/>
        </p:scale>
        <p:origin x="-870" y="-90"/>
      </p:cViewPr>
      <p:guideLst>
        <p:guide orient="horz" pos="1624"/>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4" Type="http://schemas.openxmlformats.org/officeDocument/2006/relationships/tags" Target="tags/tag1.xml"/><Relationship Id="rId163" Type="http://schemas.openxmlformats.org/officeDocument/2006/relationships/font" Target="fonts/font7.fntdata"/><Relationship Id="rId162" Type="http://schemas.openxmlformats.org/officeDocument/2006/relationships/font" Target="fonts/font6.fntdata"/><Relationship Id="rId161" Type="http://schemas.openxmlformats.org/officeDocument/2006/relationships/font" Target="fonts/font5.fntdata"/><Relationship Id="rId160" Type="http://schemas.openxmlformats.org/officeDocument/2006/relationships/font" Target="fonts/font4.fntdata"/><Relationship Id="rId16" Type="http://schemas.openxmlformats.org/officeDocument/2006/relationships/slide" Target="slides/slide12.xml"/><Relationship Id="rId159" Type="http://schemas.openxmlformats.org/officeDocument/2006/relationships/font" Target="fonts/font3.fntdata"/><Relationship Id="rId158" Type="http://schemas.openxmlformats.org/officeDocument/2006/relationships/font" Target="fonts/font2.fntdata"/><Relationship Id="rId157" Type="http://schemas.openxmlformats.org/officeDocument/2006/relationships/font" Target="fonts/font1.fntdata"/><Relationship Id="rId156" Type="http://schemas.openxmlformats.org/officeDocument/2006/relationships/tableStyles" Target="tableStyles.xml"/><Relationship Id="rId155" Type="http://schemas.openxmlformats.org/officeDocument/2006/relationships/viewProps" Target="viewProps.xml"/><Relationship Id="rId154" Type="http://schemas.openxmlformats.org/officeDocument/2006/relationships/presProps" Target="presProps.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4.xml.rels><?xml version="1.0" encoding="UTF-8" standalone="yes"?>
<Relationships xmlns="http://schemas.openxmlformats.org/package/2006/relationships"><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diagrams/_rels/drawing4.xml.rels><?xml version="1.0" encoding="UTF-8" standalone="yes"?>
<Relationships xmlns="http://schemas.openxmlformats.org/package/2006/relationships"><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cxnId="{00E4D1B0-83AC-4FA5-8F83-AFD18DCE943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cxnId="{00E4D1B0-83AC-4FA5-8F83-AFD18DCE943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cxnId="{DEEE5967-AEB5-482E-8DCA-A7606141059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cxnId="{DEEE5967-AEB5-482E-8DCA-A7606141059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cxnId="{39C0FB80-7424-4111-AA07-4A4DF2558C5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cxnId="{39C0FB80-7424-4111-AA07-4A4DF2558C5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cxnId="{0D78AA94-77C1-47AC-89CC-003F8E70C9D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cxnId="{0D78AA94-77C1-47AC-89CC-003F8E70C9D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cxnId="{2FBB9C4A-7FE4-4B09-90BC-7F76EE0C06AA}" type="parTrans">
      <dgm:prSet/>
      <dgm:spPr/>
      <dgm:t>
        <a:bodyPr/>
        <a:lstStyle/>
        <a:p>
          <a:endParaRPr lang="zh-CN" altLang="en-US"/>
        </a:p>
      </dgm:t>
    </dgm:pt>
    <dgm:pt modelId="{BF99E28F-22E5-4508-BE06-92304C714E8C}" cxnId="{2FBB9C4A-7FE4-4B09-90BC-7F76EE0C06AA}" type="sibTrans">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cxnId="{798D9546-FC7B-4CE6-A446-2C1406B131B7}" type="parTrans">
      <dgm:prSet/>
      <dgm:spPr/>
      <dgm:t>
        <a:bodyPr/>
        <a:lstStyle/>
        <a:p>
          <a:endParaRPr lang="zh-CN" altLang="en-US"/>
        </a:p>
      </dgm:t>
    </dgm:pt>
    <dgm:pt modelId="{6B90A6D3-23CD-4FAE-BBD2-83D19CE03B68}" cxnId="{798D9546-FC7B-4CE6-A446-2C1406B131B7}" type="sibTrans">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0083C5A-EB52-4DE3-BC4D-7C4D3C2107B1}" type="presOf" srcId="{60F94BBA-562D-4F8A-8EA1-F0DD8C0FE142}" destId="{0C796AA5-A0D9-4667-A9AC-D1A03A87BD07}"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D9C72B-D927-4816-8C9D-A13863DC4A92}" type="presOf" srcId="{75DD56ED-85A2-4B92-A4F6-D22B1E14918C}" destId="{C300B65F-B770-4533-9743-A8EABAF11F5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9DA57E61-3BD1-42BD-960F-B3C49C7D719E}" type="presOf" srcId="{DC7011F1-FC13-4B35-970D-4933B3548D98}" destId="{6AEF0EF9-F4C4-41ED-9DA7-A897E4EBD001}" srcOrd="0" destOrd="1" presId="urn:microsoft.com/office/officeart/2005/8/layout/vList5"/>
    <dgm:cxn modelId="{B579FAD3-45AF-48C6-849D-A913A5716ED9}" type="presOf" srcId="{9F1DE1B7-DF07-4DD5-A0B2-C4A32C7C190F}" destId="{C300B65F-B770-4533-9743-A8EABAF11F5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00125765-718B-4BB5-B1F4-311EF5F1DB6E}" type="presOf" srcId="{7FF2D79E-B77B-4801-9814-D0986614D669}" destId="{46CFA115-E89F-48DD-8ECE-95299141CF01}" srcOrd="0" destOrd="0" presId="urn:microsoft.com/office/officeart/2005/8/layout/vList5"/>
    <dgm:cxn modelId="{DEEE5967-AEB5-482E-8DCA-A76061410593}" srcId="{7CDF3C8E-3DA3-4205-8B08-51AAE2DFD477}" destId="{9F1DE1B7-DF07-4DD5-A0B2-C4A32C7C190F}" srcOrd="0" destOrd="0" parTransId="{E8365B7B-D7B6-46DA-93F2-FDA360E9CCD9}" sibTransId="{1A751A11-451E-4937-8507-E37833BF1584}"/>
    <dgm:cxn modelId="{0D78AA94-77C1-47AC-89CC-003F8E70C9DF}" srcId="{7FF2D79E-B77B-4801-9814-D0986614D669}" destId="{6AF05E0F-531B-4F36-BF27-1A9E3D95F0DC}" srcOrd="0" destOrd="0" parTransId="{FDDE4820-BFF2-48B4-90C6-7F081C19A177}" sibTransId="{5A4CB1BB-2F14-4944-AC76-135C983A0060}"/>
    <dgm:cxn modelId="{2FBB9C4A-7FE4-4B09-90BC-7F76EE0C06AA}" srcId="{7FF2D79E-B77B-4801-9814-D0986614D669}" destId="{DC7011F1-FC13-4B35-970D-4933B3548D98}" srcOrd="1" destOrd="0" parTransId="{D4CF5806-C370-498E-9708-685A9D27A010}" sibTransId="{BF99E28F-22E5-4508-BE06-92304C714E8C}"/>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cxnId="{56CC0E7C-D98A-4C46-81A3-3B1F60601F3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cxnId="{56CC0E7C-D98A-4C46-81A3-3B1F60601F3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cxnId="{FDAAE633-85C8-42F8-B4AA-4B51C3A57B3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cxnId="{FDAAE633-85C8-42F8-B4AA-4B51C3A57B3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cxnId="{12D5EFDF-084C-4857-A4BE-12B60B2E2A9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cxnId="{12D5EFDF-084C-4857-A4BE-12B60B2E2A9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cxnId="{BF7B8AEA-CFF9-4BFA-A92B-C9AA4345FE4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cxnId="{BF7B8AEA-CFF9-4BFA-A92B-C9AA4345FE4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cxnId="{5DC1683A-A3BA-477F-922D-A91C5AAC3E85}"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cxnId="{5DC1683A-A3BA-477F-922D-A91C5AAC3E85}"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cxnId="{C8E4366A-7323-4BAE-BF0B-D491A4B1C63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cxnId="{C8E4366A-7323-4BAE-BF0B-D491A4B1C63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52D28FAE-D183-4D72-9F19-1814CFCBB661}" type="presOf" srcId="{05D41365-1355-4DAD-B4F1-FB33A078461A}" destId="{737B4ED7-5247-4B99-B038-972624275F7F}"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BA2E6409-3E4A-424E-BB60-F086F21B6F67}" type="presOf" srcId="{3EC4611C-A3C3-451C-AE74-8846F1901302}" destId="{30C810D8-43FD-41C8-A342-08B348498E1F}"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7B427E83-BD3E-48A8-951F-C804AF59934D}" type="presOf" srcId="{32415517-2817-485B-84FB-EEB772F05388}" destId="{95ED7348-6155-4B72-B2AA-9F71065BC8B5}" srcOrd="0" destOrd="0" presId="urn:microsoft.com/office/officeart/2008/layout/AlternatingHexagons"/>
    <dgm:cxn modelId="{C8E4366A-7323-4BAE-BF0B-D491A4B1C631}" srcId="{C40893AA-1044-4C1A-AFE8-154BD0AD6229}" destId="{32415517-2817-485B-84FB-EEB772F05388}" srcOrd="0" destOrd="0" parTransId="{9389711E-63B1-48BC-8B0D-E77AD36B0F70}" sibTransId="{8B057A99-57DA-4C5E-AFDE-4E731CDF706D}"/>
    <dgm:cxn modelId="{BF7B8AEA-CFF9-4BFA-A92B-C9AA4345FE48}" srcId="{D199F25F-9525-43C5-955C-BB6FEFFBA60E}" destId="{3EC4611C-A3C3-451C-AE74-8846F1901302}" srcOrd="0" destOrd="0" parTransId="{68F328E8-C43C-478E-B670-0B24656D9E35}" sibTransId="{2E561528-8DA9-408B-83C6-171ECD06B86B}"/>
    <dgm:cxn modelId="{7BC92210-9AB6-43C0-90C4-DF11243359CB}" type="presOf" srcId="{135FF3CF-44DC-43E7-AC27-8E824204EC36}" destId="{044216E9-137E-4B54-AB85-D985D58783B6}" srcOrd="0" destOrd="0" presId="urn:microsoft.com/office/officeart/2008/layout/AlternatingHexagons"/>
    <dgm:cxn modelId="{5857F84F-9800-49D5-B361-DA81A0D7F1EB}" type="presOf" srcId="{2E4C2D13-B647-4CF6-B1F7-03AB183A1123}" destId="{2E871E28-410D-4C73-B809-46EEEE1B5408}"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cxnId="{9E21BC85-7589-4E30-94BE-94BFF4B03EB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cxnId="{9E21BC85-7589-4E30-94BE-94BFF4B03EB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cxnId="{23AA8198-F998-4AB6-A021-FDD348C0717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cxnId="{23AA8198-F998-4AB6-A021-FDD348C0717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cxnId="{49E9C9C9-3C6E-4805-BAA2-32EF310CFED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cxnId="{49E9C9C9-3C6E-4805-BAA2-32EF310CFED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cxnId="{831BB112-8E09-4BF6-9DC2-BFF8996C5A4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cxnId="{831BB112-8E09-4BF6-9DC2-BFF8996C5A4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75CADFD2-DA7B-46F7-89E8-DC800A77BE41}" type="presOf" srcId="{EFCA2B14-9468-4F2F-84A6-5C119482CD49}" destId="{41591867-A15A-4C01-989E-2D8E71AD280E}"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49E9C9C9-3C6E-4805-BAA2-32EF310CFED5}" srcId="{1D71CD6F-E65B-4CC0-8EAA-DB821D24E722}" destId="{0986DFCC-564B-42E1-8E43-BFE75079EEDF}" srcOrd="1" destOrd="0" parTransId="{BB601F7A-8E86-4A9E-9EF8-CC003C5EF85D}" sibTransId="{FD297112-55F6-448E-AECB-EFD048EDDB28}"/>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cxnId="{B535B5F2-0D6A-421E-BFCB-673C3560E39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cxnId="{B535B5F2-0D6A-421E-BFCB-673C3560E39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cxnId="{2166F6B3-E217-4437-B325-B8BA520696B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cxnId="{2166F6B3-E217-4437-B325-B8BA520696B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F991CA59-DD6B-43A9-A990-3A4CB9D2EE86}" type="presOf" srcId="{293CF4F5-3101-49E6-9303-E9DD7296C65D}" destId="{42C73C4A-F159-4BCB-A072-016D19C6E2B5}"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A2AADB49-CA67-451F-90FD-5E3D44EC1EA0}" type="presOf" srcId="{8A5B5183-B82D-4F95-84A7-0F223402066E}" destId="{F367B3BE-A2DF-4CEA-8C18-99C09218A893}"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cxnId="{BFA2CA4B-6F60-4BAC-85D0-D17D13261D4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cxnId="{BFA2CA4B-6F60-4BAC-85D0-D17D13261D4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cxnId="{52A72C25-C9F8-4E42-AFAE-C29F4D9B153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cxnId="{52A72C25-C9F8-4E42-AFAE-C29F4D9B153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0"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7"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cxnId="{3F2313E1-88F4-4D75-80DD-D53E7FA4009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cxnId="{3F2313E1-88F4-4D75-80DD-D53E7FA4009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cxnId="{E2F31064-17B6-4A9F-90F0-643AB7AC015D}"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cxnId="{E2F31064-17B6-4A9F-90F0-643AB7AC015D}"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cxnId="{4C25B78B-B570-4056-98CA-440F138F90E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cxnId="{4C25B78B-B570-4056-98CA-440F138F90E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cxnId="{B342A0AB-0F65-4C75-907F-2694EA5299E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cxnId="{B342A0AB-0F65-4C75-907F-2694EA5299E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cxnId="{E6AC0D9A-182A-4F10-BA90-83D5595123D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cxnId="{E6AC0D9A-182A-4F10-BA90-83D5595123D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cxnId="{98920D84-2D94-4AB0-A8BA-616CE05A6683}"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cxnId="{98920D84-2D94-4AB0-A8BA-616CE05A6683}"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cxnId="{30A3C7D7-737E-45E4-B2EB-EA198C32BC2B}" type="parTrans">
      <dgm:prSet/>
      <dgm:spPr/>
      <dgm:t>
        <a:bodyPr/>
        <a:lstStyle/>
        <a:p>
          <a:endParaRPr lang="zh-CN" altLang="en-US"/>
        </a:p>
      </dgm:t>
    </dgm:pt>
    <dgm:pt modelId="{2E1B2228-FB84-45C7-9335-000068211608}" cxnId="{30A3C7D7-737E-45E4-B2EB-EA198C32BC2B}" type="sibTrans">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cxnId="{EEB84225-CB6C-4BAC-B1AF-19A26231A51D}" type="parTrans">
      <dgm:prSet/>
      <dgm:spPr/>
      <dgm:t>
        <a:bodyPr/>
        <a:lstStyle/>
        <a:p>
          <a:endParaRPr lang="zh-CN" altLang="en-US"/>
        </a:p>
      </dgm:t>
    </dgm:pt>
    <dgm:pt modelId="{5EDF14EE-9165-40CE-AECD-1659094E2CA3}" cxnId="{EEB84225-CB6C-4BAC-B1AF-19A26231A51D}" type="sibTrans">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2">
        <dgm:presLayoutVars>
          <dgm:bulletEnabled val="1"/>
        </dgm:presLayoutVars>
      </dgm:prSet>
      <dgm:spPr/>
      <dgm:t>
        <a:bodyPr/>
        <a:lstStyle/>
        <a:p>
          <a:endParaRPr lang="zh-CN" altLang="en-US"/>
        </a:p>
      </dgm:t>
    </dgm:pt>
  </dgm:ptLst>
  <dgm:cxnLst>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E76387C-082B-4C1A-BAF0-5C6D342ECFFE}" type="presOf" srcId="{796DC1B7-9303-4BF9-ADBA-2F3A2A3FBE6B}" destId="{2747B9FB-319E-4006-A500-0E79D539374F}"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2F98EDE6-9660-47D6-AABF-203EC4E4D722}" type="presOf" srcId="{1621BA61-E464-4E81-97EC-EDA49E7881F8}" destId="{B24467C9-0F5C-4007-8028-B7B163F30A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98920D84-2D94-4AB0-A8BA-616CE05A6683}" srcId="{4994F04D-6077-4FB2-937D-03324B9DAB34}" destId="{FDE9353F-F89B-4F97-ADC5-22417B99EEF5}" srcOrd="1" destOrd="0" parTransId="{B2C123C1-4D4A-4AFA-AAC7-499F5F557CA3}" sibTransId="{F5F63407-A2E4-4341-BE61-AC23ED700CB0}"/>
    <dgm:cxn modelId="{EEB84225-CB6C-4BAC-B1AF-19A26231A51D}" srcId="{FDE9353F-F89B-4F97-ADC5-22417B99EEF5}" destId="{796DC1B7-9303-4BF9-ADBA-2F3A2A3FBE6B}" srcOrd="2" destOrd="0" parTransId="{81F2FDAA-970B-4BD0-9CE1-4DD499C666F7}" sibTransId="{5EDF14EE-9165-40CE-AECD-1659094E2CA3}"/>
    <dgm:cxn modelId="{30A3C7D7-737E-45E4-B2EB-EA198C32BC2B}" srcId="{0DA5C5DE-6D17-4EDE-B920-CE5FB3D41ABA}" destId="{1621BA61-E464-4E81-97EC-EDA49E7881F8}" srcOrd="1" destOrd="0" parTransId="{51AD83D2-E860-474C-AB22-849ADFDF4DBE}" sibTransId="{2E1B2228-FB84-45C7-9335-000068211608}"/>
    <dgm:cxn modelId="{0B5C2F94-404E-47DB-B678-7B4A9D8702F3}" type="presOf" srcId="{0DA5C5DE-6D17-4EDE-B920-CE5FB3D41ABA}" destId="{804607B6-F4FB-4B08-9326-1AA34A273A5D}" srcOrd="1"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11C7D167-428D-489B-81C5-0A60BAB5E04E}" type="presOf" srcId="{4994F04D-6077-4FB2-937D-03324B9DAB34}" destId="{220E4BB7-E5A6-4374-B95C-9515D05C4860}"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EFA62D59-6CC5-4E3F-AEA4-3141D3C610F5}" type="presOf" srcId="{FDE9353F-F89B-4F97-ADC5-22417B99EEF5}" destId="{CF6D9EBE-6D4F-45DB-B63C-66E318350665}" srcOrd="0" destOrd="0" presId="urn:microsoft.com/office/officeart/2005/8/layout/hierarchy3"/>
    <dgm:cxn modelId="{C3F2CC92-97D8-4C8F-BAE2-1F1ECD649BD4}" type="presOf" srcId="{85ACDDF9-B7B9-4AE3-AEFD-342A1ED3FDD3}" destId="{8271D559-F991-45A8-861F-E02D43E73A7A}"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cxnId="{A93EE387-4E0F-4305-B5A1-F639C498EF1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cxnId="{A93EE387-4E0F-4305-B5A1-F639C498EF1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cxnId="{698B3F6A-02D3-4DBF-A2E1-9AF6E6954E2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cxnId="{698B3F6A-02D3-4DBF-A2E1-9AF6E6954E2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cxnId="{C59FA2CF-B02E-4709-8C0B-C40E90AAE64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cxnId="{C59FA2CF-B02E-4709-8C0B-C40E90AAE64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cxnId="{28EB9285-5BD9-49B4-8CE4-91F0833DB20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cxnId="{28EB9285-5BD9-49B4-8CE4-91F0833DB20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cxnId="{94E1CE82-AB38-452B-A0B7-83602DCACEF3}" type="parTrans">
      <dgm:prSet/>
      <dgm:spPr/>
      <dgm:t>
        <a:bodyPr/>
        <a:lstStyle/>
        <a:p>
          <a:endParaRPr lang="zh-CN" altLang="en-US"/>
        </a:p>
      </dgm:t>
    </dgm:pt>
    <dgm:pt modelId="{823D93EC-06D1-4A6C-879B-5AAD651B9263}" cxnId="{94E1CE82-AB38-452B-A0B7-83602DCACEF3}" type="sibTrans">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cxnId="{F7028CFA-D2C4-48EE-A8D2-426AA23C67E0}" type="parTrans">
      <dgm:prSet/>
      <dgm:spPr/>
      <dgm:t>
        <a:bodyPr/>
        <a:lstStyle/>
        <a:p>
          <a:endParaRPr lang="zh-CN" altLang="en-US"/>
        </a:p>
      </dgm:t>
    </dgm:pt>
    <dgm:pt modelId="{E885EA05-1FFE-47D4-8502-58320F8AE3F5}" cxnId="{F7028CFA-D2C4-48EE-A8D2-426AA23C67E0}" type="sibTrans">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698B3F6A-02D3-4DBF-A2E1-9AF6E6954E21}" srcId="{81E82A4E-660D-4B89-8E46-F01E998CF234}" destId="{BCE13BB8-FFE7-434E-AE0E-59033D986A9B}" srcOrd="0" destOrd="0" parTransId="{EBF2A6B2-0661-4DBE-913D-0227603495AA}" sibTransId="{4B40577D-3A60-4734-9913-A35A2EB847DB}"/>
    <dgm:cxn modelId="{172F9B15-9093-4236-9475-DF368B583798}" type="presOf" srcId="{7812DD04-1C6E-4759-9B88-C1D91F702372}" destId="{91A65E31-AD27-4BEE-B472-DF1900C7D724}" srcOrd="0" destOrd="1" presId="urn:microsoft.com/office/officeart/2005/8/layout/hList1"/>
    <dgm:cxn modelId="{5D47E511-8EAF-4CA7-9BF1-030EA642EC1D}" type="presOf" srcId="{F4E096E7-E309-449C-AF8B-5A296EA906C4}" destId="{95E3CB40-70C8-4251-9371-65AB16983D1B}" srcOrd="0" destOrd="1"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0905F19C-555E-4F3D-AB25-BC9C29CBF871}" type="presOf" srcId="{BCE13BB8-FFE7-434E-AE0E-59033D986A9B}" destId="{95E3CB40-70C8-4251-9371-65AB16983D1B}" srcOrd="0" destOrd="0" presId="urn:microsoft.com/office/officeart/2005/8/layout/hList1"/>
    <dgm:cxn modelId="{28EB9285-5BD9-49B4-8CE4-91F0833DB207}" srcId="{9860C934-C87D-4759-BB10-48F1A13CE6F3}" destId="{459189D0-CB3B-44AF-8603-D9ADA4D9B399}" srcOrd="0" destOrd="0" parTransId="{6C1F0FEC-D5F1-4174-B614-D79A36DF9E9B}" sibTransId="{6272F926-6A57-4FF6-BCD5-C51A88F0EE57}"/>
    <dgm:cxn modelId="{E22AA04A-60C5-4A62-80D3-AA64BFF9CF1D}" type="presOf" srcId="{9860C934-C87D-4759-BB10-48F1A13CE6F3}" destId="{40C4515B-BD55-4381-85FB-4FE091B3440E}"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708EB6E9-8893-42FA-98DD-900BD9C56952}" type="presOf" srcId="{76A26C33-5F5F-4CB7-8BAA-820B66BCD2DB}" destId="{45BDFC86-5515-4588-9635-7C14A989AA26}" srcOrd="0" destOrd="0" presId="urn:microsoft.com/office/officeart/2005/8/layout/hList1"/>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cxnId="{9CB6F1FF-87D2-406B-ACF5-0ED45A7D7F44}" type="par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cxnId="{9CB6F1FF-87D2-406B-ACF5-0ED45A7D7F44}"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cxnId="{43629A51-9669-4227-8CF2-06728FED7FB2}"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cxnId="{43629A51-9669-4227-8CF2-06728FED7FB2}"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cxnId="{AC754295-F863-4119-AC31-2B2660E39C1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cxnId="{AC754295-F863-4119-AC31-2B2660E39C1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cxnId="{62D81B6B-A473-4711-8060-E2F235DB436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cxnId="{62D81B6B-A473-4711-8060-E2F235DB436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cxnId="{534309C7-E5FF-4B2D-B8CF-45366536B25D}"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cxnId="{534309C7-E5FF-4B2D-B8CF-45366536B25D}"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cxnId="{3131B5D7-C9F2-49E1-8EFF-59076BE387DD}" type="parTrans">
      <dgm:prSet/>
      <dgm:spPr/>
      <dgm:t>
        <a:bodyPr/>
        <a:lstStyle/>
        <a:p>
          <a:endParaRPr lang="zh-CN" altLang="en-US" sz="1600"/>
        </a:p>
      </dgm:t>
    </dgm:pt>
    <dgm:pt modelId="{1069866B-901E-41AA-B611-96F392C306C9}" cxnId="{3131B5D7-C9F2-49E1-8EFF-59076BE387DD}" type="sibTrans">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cxnId="{DECB6BFE-C1AB-49B3-BF33-97FF73C68B80}" type="parTrans">
      <dgm:prSet/>
      <dgm:spPr/>
      <dgm:t>
        <a:bodyPr/>
        <a:lstStyle/>
        <a:p>
          <a:endParaRPr lang="zh-CN" altLang="en-US" sz="1600"/>
        </a:p>
      </dgm:t>
    </dgm:pt>
    <dgm:pt modelId="{43BF5A98-9984-4620-885D-10BE9C053A43}" cxnId="{DECB6BFE-C1AB-49B3-BF33-97FF73C68B80}" type="sibTrans">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cxnId="{2880779E-5D58-42D8-A4C9-2F8A8FE197F5}" type="parTrans">
      <dgm:prSet/>
      <dgm:spPr/>
      <dgm:t>
        <a:bodyPr/>
        <a:lstStyle/>
        <a:p>
          <a:endParaRPr lang="zh-CN" altLang="en-US" sz="1600"/>
        </a:p>
      </dgm:t>
    </dgm:pt>
    <dgm:pt modelId="{969F8E18-0BF9-4FAE-83D0-6A6701ECCF82}" cxnId="{2880779E-5D58-42D8-A4C9-2F8A8FE197F5}" type="sibTrans">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cxnId="{44087A00-B1E0-4E66-BD03-92CCC0E2E57A}" type="parTrans">
      <dgm:prSet/>
      <dgm:spPr/>
      <dgm:t>
        <a:bodyPr/>
        <a:lstStyle/>
        <a:p>
          <a:endParaRPr lang="zh-CN" altLang="en-US" sz="1600"/>
        </a:p>
      </dgm:t>
    </dgm:pt>
    <dgm:pt modelId="{97A5A0B2-98A0-41A2-94D6-5ACC569526A9}" cxnId="{44087A00-B1E0-4E66-BD03-92CCC0E2E57A}" type="sibTrans">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3131B5D7-C9F2-49E1-8EFF-59076BE387DD}" srcId="{A76D0BFA-BC15-45DD-BEFB-67BB802BC730}" destId="{6B298439-DC98-423F-B078-E8F5941082E6}" srcOrd="7" destOrd="0" parTransId="{FF507EB2-A21E-44CB-A397-7737883929F5}" sibTransId="{1069866B-901E-41AA-B611-96F392C306C9}"/>
    <dgm:cxn modelId="{DECB6BFE-C1AB-49B3-BF33-97FF73C68B80}" srcId="{A76D0BFA-BC15-45DD-BEFB-67BB802BC730}" destId="{FAF2ACAA-EABC-4881-8EA7-397CDC13C55C}" srcOrd="4" destOrd="0" parTransId="{770E56DF-8F01-4967-83BA-12AEB9AE298C}" sibTransId="{43BF5A98-9984-4620-885D-10BE9C053A43}"/>
    <dgm:cxn modelId="{960F42CD-A079-47D0-A3DB-DFB4595FF8F4}" type="presOf" srcId="{CBF6F5B7-7C58-4F3A-88BB-5CBC69534539}" destId="{242A4B1B-E8FC-49C8-BFF1-60EED0B2A276}"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62D81B6B-A473-4711-8060-E2F235DB436A}" srcId="{A76D0BFA-BC15-45DD-BEFB-67BB802BC730}" destId="{CBF6F5B7-7C58-4F3A-88BB-5CBC69534539}" srcOrd="2" destOrd="0" parTransId="{CF87773F-924A-4605-8570-035144C0F902}" sibTransId="{6D1C614E-67DC-4BB9-BD87-711365F29683}"/>
    <dgm:cxn modelId="{41D3E594-5567-4F8A-ADC0-6231A9A4BF12}" type="presOf" srcId="{26C274A2-A132-40CB-BA50-1DFD2114DDE8}" destId="{2343D8A9-7AEC-4D40-8773-498EA64A78FE}"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B37E0EFB-4E40-4FEE-8B05-4AE2EB6D24A8}" type="presOf" srcId="{FAF2ACAA-EABC-4881-8EA7-397CDC13C55C}" destId="{D951B7E8-AF72-41D8-8F8D-E56CFF2EB951}"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9CB6F1FF-87D2-406B-ACF5-0ED45A7D7F44}" srcId="{E5E05827-7C5E-4011-BB54-A9825C894BC2}" destId="{A76D0BFA-BC15-45DD-BEFB-67BB802BC730}" srcOrd="0" destOrd="0" parTransId="{B00600B9-142A-48E4-AC4D-F087585498F0}" sibTransId="{1A64C42D-73C0-4271-8028-E940B4F42241}"/>
    <dgm:cxn modelId="{44087A00-B1E0-4E66-BD03-92CCC0E2E57A}" srcId="{A76D0BFA-BC15-45DD-BEFB-67BB802BC730}" destId="{3F2C0775-94F4-47A1-AF4B-909B1853529B}" srcOrd="6" destOrd="0" parTransId="{A38B1822-9787-44D1-BD3C-ACBAACBABD01}" sibTransId="{97A5A0B2-98A0-41A2-94D6-5ACC569526A9}"/>
    <dgm:cxn modelId="{534309C7-E5FF-4B2D-B8CF-45366536B25D}" srcId="{A76D0BFA-BC15-45DD-BEFB-67BB802BC730}" destId="{55AF6D72-8B6B-4080-8E8C-D4F56863B69E}" srcOrd="3" destOrd="0" parTransId="{C35CA62F-8556-4DFD-8EC7-5CCA241BB612}" sibTransId="{491DA168-3F2F-44B5-A64C-4106C44D9531}"/>
    <dgm:cxn modelId="{E1145A10-C3F5-4120-9951-ED8E95DF626C}" type="presOf" srcId="{6B298439-DC98-423F-B078-E8F5941082E6}" destId="{C13D16A4-6F51-437B-A7BA-09AB4609C68B}"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cxnId="{DAEBBFB6-C82D-4C01-9BF5-DD42C1C4BF17}"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cxnId="{DAEBBFB6-C82D-4C01-9BF5-DD42C1C4BF17}"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cxnId="{2775021C-D204-4FE7-A731-4792D5389EAD}"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cxnId="{2775021C-D204-4FE7-A731-4792D5389EAD}"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cxnId="{C030390E-43E1-40B4-8924-ADAF9AF0BDDE}"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cxnId="{C030390E-43E1-40B4-8924-ADAF9AF0BDDE}"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cxnId="{B05209F2-E2B6-415B-AAC7-5128F62E2C8E}" type="parTrans">
      <dgm:prSet/>
      <dgm:spPr/>
      <dgm:t>
        <a:bodyPr/>
        <a:lstStyle/>
        <a:p>
          <a:pPr algn="l"/>
          <a:endParaRPr lang="zh-CN" altLang="en-US" sz="1600" b="1">
            <a:solidFill>
              <a:schemeClr val="tx1"/>
            </a:solidFill>
          </a:endParaRPr>
        </a:p>
      </dgm:t>
    </dgm:pt>
    <dgm:pt modelId="{13D24FEC-663A-4F2E-8991-319EA99DA20B}" cxnId="{B05209F2-E2B6-415B-AAC7-5128F62E2C8E}" type="sibTrans">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cxnId="{58D8FC51-173E-4B93-9AC0-A73CED98A0F9}" type="parTrans">
      <dgm:prSet/>
      <dgm:spPr/>
      <dgm:t>
        <a:bodyPr/>
        <a:lstStyle/>
        <a:p>
          <a:pPr algn="l"/>
          <a:endParaRPr lang="zh-CN" altLang="en-US">
            <a:solidFill>
              <a:schemeClr val="tx1"/>
            </a:solidFill>
          </a:endParaRPr>
        </a:p>
      </dgm:t>
    </dgm:pt>
    <dgm:pt modelId="{E5288AD6-4E26-4FCD-AAA0-B6E8B2F83D76}" cxnId="{58D8FC51-173E-4B93-9AC0-A73CED98A0F9}" type="sibTrans">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cxnId="{EBFD6E5A-7A20-4CF4-9BB9-8C814639A37B}" type="parTrans">
      <dgm:prSet/>
      <dgm:spPr/>
      <dgm:t>
        <a:bodyPr/>
        <a:lstStyle/>
        <a:p>
          <a:endParaRPr lang="zh-CN" altLang="en-US">
            <a:solidFill>
              <a:schemeClr val="tx1"/>
            </a:solidFill>
          </a:endParaRPr>
        </a:p>
      </dgm:t>
    </dgm:pt>
    <dgm:pt modelId="{071806DC-3B9D-4BBE-966F-31C19BC1B5BD}" cxnId="{EBFD6E5A-7A20-4CF4-9BB9-8C814639A37B}" type="sibTrans">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cxnId="{3B416CD1-15BF-4252-98CA-E9EF29FD84C3}" type="parTrans">
      <dgm:prSet/>
      <dgm:spPr/>
      <dgm:t>
        <a:bodyPr/>
        <a:lstStyle/>
        <a:p>
          <a:endParaRPr lang="zh-CN" altLang="en-US">
            <a:solidFill>
              <a:schemeClr val="tx1"/>
            </a:solidFill>
          </a:endParaRPr>
        </a:p>
      </dgm:t>
    </dgm:pt>
    <dgm:pt modelId="{83C14E44-8D8D-4FCB-B967-B8ADA78E25B7}" cxnId="{3B416CD1-15BF-4252-98CA-E9EF29FD84C3}" type="sibTrans">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3B416CD1-15BF-4252-98CA-E9EF29FD84C3}" srcId="{51D1D430-D996-41E4-BA1B-C6A83F36946C}" destId="{41CEA816-6376-493D-B9E5-598751467D72}" srcOrd="6" destOrd="0" parTransId="{55B9415A-8452-48F8-B878-407D67BB953D}" sibTransId="{83C14E44-8D8D-4FCB-B967-B8ADA78E25B7}"/>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DAEBBFB6-C82D-4C01-9BF5-DD42C1C4BF17}" srcId="{51D1D430-D996-41E4-BA1B-C6A83F36946C}" destId="{8A4F00E3-F46A-4CBA-82B2-5A10E450DA39}" srcOrd="0" destOrd="0" parTransId="{F63FFB52-3939-4213-9316-F1327036C529}" sibTransId="{D19CD92A-5807-415A-BBC1-E7A8527C6153}"/>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6AE5EE6D-F77C-48DC-A10F-EAF1E6A3121C}" type="presOf" srcId="{F2D3D92D-8243-45A0-9045-A4D63E6E7F40}" destId="{DD0567C2-639F-4DB2-8F5D-E4A1F0FA8E3D}"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B05209F2-E2B6-415B-AAC7-5128F62E2C8E}" srcId="{51D1D430-D996-41E4-BA1B-C6A83F36946C}" destId="{39CEBE93-D45D-49EC-B30B-C25BD2F76776}" srcOrd="2" destOrd="0" parTransId="{AA55A792-AF04-4098-B181-C38BF0226235}" sibTransId="{13D24FEC-663A-4F2E-8991-319EA99DA20B}"/>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cxnId="{C7815E85-C267-48CA-91E2-39605BCE67C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cxnId="{C7815E85-C267-48CA-91E2-39605BCE67C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cxnId="{0F47369F-75EF-4875-B4B0-2E8C24B17E8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cxnId="{0F47369F-75EF-4875-B4B0-2E8C24B17E8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cxnId="{9CE56956-FCE7-46CA-BC05-78011787A43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cxnId="{9CE56956-FCE7-46CA-BC05-78011787A43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B00275C-889C-414D-BBDA-840FD43B6E5F}" type="presOf" srcId="{7525BF00-3F15-4D22-873A-D01B4ACE4B0B}" destId="{9606A409-0386-4958-AF71-520045418D02}"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cxnId="{51DB97CB-0180-46DE-8CF9-5E1303ED8C0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cxnId="{51DB97CB-0180-46DE-8CF9-5E1303ED8C0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cxnId="{F8EE973F-005E-49D9-8A55-BF2936ACABE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cxnId="{F8EE973F-005E-49D9-8A55-BF2936ACABE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cxnId="{0543E9C2-E2BE-425C-B0CB-EAE585D6F38A}"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cxnId="{0543E9C2-E2BE-425C-B0CB-EAE585D6F38A}"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cxnId="{419CC096-94B7-4869-8BB1-1F1886A1C7D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cxnId="{419CC096-94B7-4869-8BB1-1F1886A1C7D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cxnId="{C5632FAF-2983-4105-8D68-C4D4F75E308C}" type="parTrans">
      <dgm:prSet/>
      <dgm:spPr/>
      <dgm:t>
        <a:bodyPr/>
        <a:lstStyle/>
        <a:p>
          <a:endParaRPr lang="zh-CN" altLang="en-US" sz="1600"/>
        </a:p>
      </dgm:t>
    </dgm:pt>
    <dgm:pt modelId="{37F47257-8A82-4074-AE1E-99FA89BF3F55}" cxnId="{C5632FAF-2983-4105-8D68-C4D4F75E308C}" type="sibTrans">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cxnId="{CF299708-4E6C-4B0C-B710-9F1B0A9E0DE0}" type="parTrans">
      <dgm:prSet/>
      <dgm:spPr/>
      <dgm:t>
        <a:bodyPr/>
        <a:lstStyle/>
        <a:p>
          <a:endParaRPr lang="zh-CN" altLang="en-US" sz="1600"/>
        </a:p>
      </dgm:t>
    </dgm:pt>
    <dgm:pt modelId="{68FADE7E-F584-4933-80D1-051383411362}" cxnId="{CF299708-4E6C-4B0C-B710-9F1B0A9E0DE0}" type="sibTrans">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6E51A640-35A5-4E7A-A3DC-157B7276F45F}" type="presOf" srcId="{2D71A16D-6D3A-432C-834D-94D94C96E66D}" destId="{B62719DE-8DA5-4764-8561-2A4AB2C96331}"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C400F422-3627-4800-9FC6-37E89AF888F6}" type="presOf" srcId="{C7E39CD3-0DC4-4012-92DA-90224624ADFF}" destId="{8F17F835-55F0-4C61-A2A3-44AE2ED9D7FE}"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C5632FAF-2983-4105-8D68-C4D4F75E308C}" srcId="{C7E39CD3-0DC4-4012-92DA-90224624ADFF}" destId="{4EB17A82-9752-4BB8-A0BB-5F5C56F2C0A1}" srcOrd="1" destOrd="0" parTransId="{5F48F131-5791-4AB7-9B60-6558004A049B}" sibTransId="{37F47257-8A82-4074-AE1E-99FA89BF3F55}"/>
    <dgm:cxn modelId="{25EA4E81-CD7D-4645-AFDA-AB598CFBBB0A}" type="presOf" srcId="{C1620A8E-C4A5-4821-82B1-9A6EE4F894AA}" destId="{FD082DEC-BD21-4E00-AA12-CC0ED5CBCB32}"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cxnId="{AE8854D9-1688-447D-9E1C-54334D3667AE}" type="par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cxnId="{AE8854D9-1688-447D-9E1C-54334D3667AE}"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cxnId="{06E46658-2D4E-4CE1-9B44-76363095246D}"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cxnId="{06E46658-2D4E-4CE1-9B44-76363095246D}"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cxnId="{A44B08B3-A047-45A2-892F-C214B73ECD29}"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cxnId="{A44B08B3-A047-45A2-892F-C214B73ECD29}"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cxnId="{C11591D6-0992-483B-98F3-EA64344B9D2F}"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cxnId="{C11591D6-0992-483B-98F3-EA64344B9D2F}"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cxnId="{84603CE0-D6DA-470B-B1FD-588405D531AB}"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cxnId="{84603CE0-D6DA-470B-B1FD-588405D531AB}"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cxnId="{57E3D092-497D-42CD-8D3D-06B7B835F9B1}"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cxnId="{57E3D092-497D-42CD-8D3D-06B7B835F9B1}"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cxnId="{39F0CA54-37A8-4FB1-A1E2-C7A445040E97}"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cxnId="{39F0CA54-37A8-4FB1-A1E2-C7A445040E97}"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cxnId="{78A011E7-61C1-4FA0-84CE-C5A9CDB15EF2}" type="parTrans">
      <dgm:prSet custT="1"/>
      <dgm:spPr>
        <a:ln w="19050"/>
      </dgm:spPr>
      <dgm:t>
        <a:bodyPr/>
        <a:lstStyle/>
        <a:p>
          <a:pPr>
            <a:lnSpc>
              <a:spcPct val="80000"/>
            </a:lnSpc>
            <a:spcBef>
              <a:spcPts val="0"/>
            </a:spcBef>
            <a:spcAft>
              <a:spcPts val="0"/>
            </a:spcAft>
          </a:pPr>
          <a:endParaRPr lang="zh-CN" altLang="en-US" sz="400"/>
        </a:p>
      </dgm:t>
    </dgm:pt>
    <dgm:pt modelId="{F3240178-5CAF-4CE1-A438-3A427DB0871A}" cxnId="{78A011E7-61C1-4FA0-84CE-C5A9CDB15EF2}" type="sibTrans">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DF0E5F68-346C-414D-86E9-A9FAD2F20367}" type="presOf" srcId="{A0C7B0A4-A9E9-4F21-9431-C84E96289809}" destId="{C041081D-BE3D-40E6-B560-6CCAEF685BB2}" srcOrd="0" destOrd="0" presId="urn:microsoft.com/office/officeart/2005/8/layout/radial1"/>
    <dgm:cxn modelId="{FEB40F05-B012-4742-B3F3-2E4CD9069007}" type="presOf" srcId="{4603E628-68DC-46D2-84DA-A0245BD072EF}" destId="{96B1DAAE-F63C-47BA-8420-AE7C9945D5FC}"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5BC6942F-4A5C-4C8D-90E4-83B07878880A}" type="presOf" srcId="{8C2FDA74-89FA-41B1-9873-0394473DF94B}" destId="{43F165D5-D777-4F42-82A2-62F5DDF5C06C}" srcOrd="1" destOrd="0" presId="urn:microsoft.com/office/officeart/2005/8/layout/radial1"/>
    <dgm:cxn modelId="{06E46658-2D4E-4CE1-9B44-76363095246D}" srcId="{B22323AB-1086-4A1C-B331-F5BB963D4145}" destId="{D22DC312-F211-45CA-A65C-AED37D4E84F0}" srcOrd="0" destOrd="0" parTransId="{A0C7B0A4-A9E9-4F21-9431-C84E96289809}" sibTransId="{DC099C82-1D5D-4769-AFA9-7792218D5827}"/>
    <dgm:cxn modelId="{AE8854D9-1688-447D-9E1C-54334D3667AE}" srcId="{EE02DF5B-A2BE-4F1E-B43F-8357B8176D95}" destId="{B22323AB-1086-4A1C-B331-F5BB963D4145}" srcOrd="0" destOrd="0" parTransId="{F8002C4C-AD5A-415D-9914-AE4B4B07341E}" sibTransId="{3EA78D77-C0AC-4449-8431-EAB529D8F1FD}"/>
    <dgm:cxn modelId="{BA96FF2A-7A04-49C9-AC3A-32F14CE03DED}" type="presOf" srcId="{D22DC312-F211-45CA-A65C-AED37D4E84F0}" destId="{402F23A3-1405-4E62-9B6B-1BAD6AF3B058}"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182C6FC7-493B-4176-82D3-2A8BA6DDADFC}" type="presOf" srcId="{CC0BB659-4143-44F0-8F84-D4D2FC90959C}" destId="{AA805C1A-016A-4092-AC58-C8C9626E154E}"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78A011E7-61C1-4FA0-84CE-C5A9CDB15EF2}" srcId="{B22323AB-1086-4A1C-B331-F5BB963D4145}" destId="{87D17AA0-6080-47AE-B7DB-526C9B560CAC}" srcOrd="1" destOrd="0" parTransId="{DB84B937-099F-47CA-9CDD-0D18AFFCDE42}" sibTransId="{F3240178-5CAF-4CE1-A438-3A427DB0871A}"/>
    <dgm:cxn modelId="{C11591D6-0992-483B-98F3-EA64344B9D2F}" srcId="{B22323AB-1086-4A1C-B331-F5BB963D4145}" destId="{A517CECA-E7F5-4281-B2DA-244FEF5320DC}" srcOrd="3" destOrd="0" parTransId="{4603E628-68DC-46D2-84DA-A0245BD072EF}" sibTransId="{E5724D21-8406-4C52-BA15-0ED736CB50CE}"/>
    <dgm:cxn modelId="{64D4869B-CA00-46D6-806E-45DFEBD3B1B8}" type="presOf" srcId="{A0C7B0A4-A9E9-4F21-9431-C84E96289809}" destId="{3CD87989-36DD-4624-AA56-93400E0521D5}"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1B195DE1-A215-478D-A6DE-67AAB3BAD050}" type="presOf" srcId="{8CF1AA8F-96CB-4B5E-B715-B9028B917988}" destId="{CA2997A6-1A9D-4195-A4F9-95CB281E15D5}" srcOrd="0"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cxnId="{EC4EA4BE-F7E1-4328-B1DB-6A0D15C7F420}"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cxnId="{EC4EA4BE-F7E1-4328-B1DB-6A0D15C7F420}"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cxnId="{83A05107-00D7-4222-B7C2-A60E72976CB4}"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cxnId="{83A05107-00D7-4222-B7C2-A60E72976CB4}"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cxnId="{1165B027-3233-4387-BD43-758F7EC8C9C7}"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cxnId="{1165B027-3233-4387-BD43-758F7EC8C9C7}"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cxnId="{60735D4F-A4F3-476D-AE58-8AE4EDAE2412}"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cxnId="{60735D4F-A4F3-476D-AE58-8AE4EDAE2412}"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cxnId="{F099BD6E-6DE6-4DC8-8916-951CC33D3D91}"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cxnId="{F099BD6E-6DE6-4DC8-8916-951CC33D3D91}"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cxnId="{2E444A85-2D22-48A3-8A02-211B5B9A1B48}"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cxnId="{2E444A85-2D22-48A3-8A02-211B5B9A1B48}"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cxnId="{DC942A3B-33E6-4C36-96EA-7BED92D7AD9D}" type="parTrans">
      <dgm:prSet/>
      <dgm:spPr/>
      <dgm:t>
        <a:bodyPr/>
        <a:lstStyle/>
        <a:p>
          <a:endParaRPr lang="zh-CN" altLang="en-US"/>
        </a:p>
      </dgm:t>
    </dgm:pt>
    <dgm:pt modelId="{CF6155F8-E999-4B3A-9320-1784222FDB2A}" cxnId="{DC942A3B-33E6-4C36-96EA-7BED92D7AD9D}" type="sibTrans">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2E444A85-2D22-48A3-8A02-211B5B9A1B48}" srcId="{7D7D28CE-69F5-49A1-B14F-3045EE4444C5}" destId="{679FA712-BCAA-459B-A818-2FEE70636A61}" srcOrd="1" destOrd="0" parTransId="{0A4C7176-71C6-4DA2-A49E-1FBD36EA537F}" sibTransId="{C008DC61-DEEE-4E2B-8DE7-4B2E6EECC852}"/>
    <dgm:cxn modelId="{F099BD6E-6DE6-4DC8-8916-951CC33D3D91}" srcId="{7D7D28CE-69F5-49A1-B14F-3045EE4444C5}" destId="{E0DB3CE6-D371-46C6-BF5C-43B59AB6EDE2}" srcOrd="0" destOrd="0" parTransId="{EF117184-0A6B-450A-9F46-59148824F74C}" sibTransId="{3ECD476C-4C81-48A0-A49D-D9F381D723F0}"/>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EC4EA4BE-F7E1-4328-B1DB-6A0D15C7F420}" srcId="{F9AB813C-B06A-4F31-AE41-5FBC08019F61}" destId="{050A098E-265C-4391-8A02-18D41C9ACEF7}" srcOrd="0" destOrd="0" parTransId="{A6F7A116-B107-4EA4-9066-73D7E647AB1E}" sibTransId="{1BCB1832-21C9-4CED-A453-F89D918E8026}"/>
    <dgm:cxn modelId="{60735D4F-A4F3-476D-AE58-8AE4EDAE2412}" srcId="{F9AB813C-B06A-4F31-AE41-5FBC08019F61}" destId="{7D7D28CE-69F5-49A1-B14F-3045EE4444C5}" srcOrd="1" destOrd="0" parTransId="{7BA8DCB6-F2BF-48A1-AE72-20D033A4AB32}" sibTransId="{56A15820-9812-4C8B-9CED-F317235A9064}"/>
    <dgm:cxn modelId="{83A05107-00D7-4222-B7C2-A60E72976CB4}" srcId="{050A098E-265C-4391-8A02-18D41C9ACEF7}" destId="{FEF4933F-9CB0-4FCB-8C1E-9CB99A07B49E}" srcOrd="0" destOrd="0" parTransId="{496C612B-0359-4353-8637-BF1552A99E99}" sibTransId="{E18C0578-B49C-4E15-96F8-93E15DFFC7F1}"/>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A7DDFB38-9139-4A21-A289-C3FF5A2E42B4}" type="presOf" srcId="{E0DB3CE6-D371-46C6-BF5C-43B59AB6EDE2}" destId="{4EADB46F-8684-4B72-97FE-D18AEB647819}"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cxnId="{A85E3E8F-E7E6-4ECC-A71E-7AC941D62EF2}"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cxnId="{A85E3E8F-E7E6-4ECC-A71E-7AC941D62EF2}"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cxnId="{CE89C4F3-23B2-46F4-A4AF-ACF50B7D990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cxnId="{CE89C4F3-23B2-46F4-A4AF-ACF50B7D990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cxnId="{19DC375B-E541-4B59-8382-93A56F7F35B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cxnId="{19DC375B-E541-4B59-8382-93A56F7F35B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cxnId="{9DC2B627-F44A-4C33-82E3-BC9DA9CC6DCC}"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cxnId="{9DC2B627-F44A-4C33-82E3-BC9DA9CC6DCC}"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cxnId="{C6795FE8-CFE8-4187-A5F2-78B292433606}" type="parTrans">
      <dgm:prSet/>
      <dgm:spPr/>
      <dgm:t>
        <a:bodyPr/>
        <a:lstStyle/>
        <a:p>
          <a:endParaRPr lang="zh-CN" altLang="en-US" sz="1800"/>
        </a:p>
      </dgm:t>
    </dgm:pt>
    <dgm:pt modelId="{E056649D-FFB4-45EF-845D-4988E55B5B53}" cxnId="{C6795FE8-CFE8-4187-A5F2-78B292433606}" type="sibTrans">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986F98DA-A7C2-4490-9706-635023747E49}" type="presOf" srcId="{18530140-3F55-46BC-848D-A4C14AA8BC1C}" destId="{88C9F005-020B-4A65-B6DD-91E4B06170CA}"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A85E3E8F-E7E6-4ECC-A71E-7AC941D62EF2}" srcId="{18530140-3F55-46BC-848D-A4C14AA8BC1C}" destId="{617AE38B-731F-4729-B28F-C30C3037C6EF}" srcOrd="0" destOrd="0" parTransId="{E59DA53A-3783-4CE4-8AD5-26603DC4E19D}" sibTransId="{D4789360-920D-40CE-84C5-78110649C9AA}"/>
    <dgm:cxn modelId="{CE89C4F3-23B2-46F4-A4AF-ACF50B7D990F}" srcId="{617AE38B-731F-4729-B28F-C30C3037C6EF}" destId="{1EC6DEAD-6406-4DFB-8DEA-CD3C17DC614D}" srcOrd="0" destOrd="0" parTransId="{482F333A-D861-4AA0-A30F-1C931619106C}" sibTransId="{2B14CB4C-25BD-4D3A-91BC-2F5637AA90E5}"/>
    <dgm:cxn modelId="{19DC375B-E541-4B59-8382-93A56F7F35BD}" srcId="{18530140-3F55-46BC-848D-A4C14AA8BC1C}" destId="{37820C6F-2839-48A4-95ED-EBDFE872E9B1}" srcOrd="1" destOrd="0" parTransId="{11E1DEE2-EAF3-490A-A502-3BB3E26556A0}" sibTransId="{573100A8-454C-4D8A-8DBD-7B32E1030A4A}"/>
    <dgm:cxn modelId="{9DC2B627-F44A-4C33-82E3-BC9DA9CC6DCC}" srcId="{37820C6F-2839-48A4-95ED-EBDFE872E9B1}" destId="{7DEA8A1D-B9FF-44AA-B42C-06D817B609F8}" srcOrd="0" destOrd="0" parTransId="{CDC104ED-5DB9-424C-8439-CDDBB0142664}" sibTransId="{7F73DD2A-CC9B-4D66-A6A1-7EE41BC0E8A4}"/>
    <dgm:cxn modelId="{50E80871-61F1-42A4-AAF9-3D6FE3D44A24}" type="presOf" srcId="{37820C6F-2839-48A4-95ED-EBDFE872E9B1}" destId="{95E674E6-30C0-4846-A33C-8435093FF952}" srcOrd="0" destOrd="0" presId="urn:microsoft.com/office/officeart/2005/8/layout/hList1"/>
    <dgm:cxn modelId="{2F4A38EE-B43C-4181-A31E-13C6B403FBA7}" type="presOf" srcId="{300B28D7-2FDD-447A-8655-1C4703F07E1D}" destId="{DD1A8C17-AB8B-4CDA-9C06-E3F6B80DFAB1}" srcOrd="0" destOrd="1" presId="urn:microsoft.com/office/officeart/2005/8/layout/hList1"/>
    <dgm:cxn modelId="{C3B2B8A9-83E4-4B90-9B8C-86EE34AD3CCF}" type="presOf" srcId="{617AE38B-731F-4729-B28F-C30C3037C6EF}" destId="{6E98D618-F8FC-4C90-851C-0B5A61F1FAD0}" srcOrd="0" destOrd="0" presId="urn:microsoft.com/office/officeart/2005/8/layout/hList1"/>
    <dgm:cxn modelId="{A20F5820-6458-4E01-B0AE-D4E8325AC9BD}" type="presOf" srcId="{1EC6DEAD-6406-4DFB-8DEA-CD3C17DC614D}" destId="{DD1A8C17-AB8B-4CDA-9C06-E3F6B80DFAB1}"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64736" cy="2720844"/>
        <a:chOff x="0" y="0"/>
        <a:chExt cx="8464736" cy="2720844"/>
      </a:xfrm>
    </dsp:grpSpPr>
    <dsp:sp modelId="{C300B65F-B770-4533-9743-A8EABAF11F51}">
      <dsp:nvSpPr>
        <dsp:cNvPr id="4" name="同侧圆角矩形 3"/>
        <dsp:cNvSpPr/>
      </dsp:nvSpPr>
      <dsp:spPr bwMode="white">
        <a:xfrm rot="5400000">
          <a:off x="4781467" y="-2045095"/>
          <a:ext cx="1061793" cy="5417431"/>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游戏，视频，社交，电子邮件，购物，网店，</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网银，无现金支付，数字钱包，数字货币，</a:t>
          </a:r>
          <a:r>
            <a:rPr lang="en-US" altLang="en-US"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2045095"/>
        <a:ext cx="1061793" cy="5417431"/>
      </dsp:txXfrm>
    </dsp:sp>
    <dsp:sp modelId="{A8F7779F-E35A-4E50-A04D-CB1AA6356A21}">
      <dsp:nvSpPr>
        <dsp:cNvPr id="3" name="圆角矩形 2"/>
        <dsp:cNvSpPr/>
      </dsp:nvSpPr>
      <dsp:spPr bwMode="white">
        <a:xfrm>
          <a:off x="454059" y="0"/>
          <a:ext cx="2159991" cy="1327241"/>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sp:txBody>
      <dsp:txXfrm>
        <a:off x="454059" y="0"/>
        <a:ext cx="2159991" cy="1327241"/>
      </dsp:txXfrm>
    </dsp:sp>
    <dsp:sp modelId="{6AEF0EF9-F4C4-41ED-9DA7-A897E4EBD001}">
      <dsp:nvSpPr>
        <dsp:cNvPr id="6" name="同侧圆角矩形 5"/>
        <dsp:cNvSpPr/>
      </dsp:nvSpPr>
      <dsp:spPr bwMode="white">
        <a:xfrm rot="5400000">
          <a:off x="4781467" y="-651492"/>
          <a:ext cx="1061793" cy="5417431"/>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互连结构，交换技术，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en-US" altLang="zh-CN" sz="1800" b="1" dirty="0" smtClean="0">
              <a:solidFill>
                <a:schemeClr val="dk1"/>
              </a:solidFill>
              <a:latin typeface="微软雅黑" panose="020B0503020204020204" pitchFamily="34" charset="-122"/>
              <a:ea typeface="微软雅黑" panose="020B0503020204020204" pitchFamily="34" charset="-122"/>
            </a:rPr>
            <a:t>TCP/IP </a:t>
          </a:r>
          <a:r>
            <a:rPr lang="zh-CN" altLang="en-US" sz="1800" b="1" dirty="0" smtClean="0">
              <a:solidFill>
                <a:schemeClr val="dk1"/>
              </a:solidFill>
              <a:latin typeface="微软雅黑" panose="020B0503020204020204" pitchFamily="34" charset="-122"/>
              <a:ea typeface="微软雅黑" panose="020B0503020204020204" pitchFamily="34" charset="-122"/>
            </a:rPr>
            <a:t>体系结构与协议，</a:t>
          </a:r>
          <a:r>
            <a:rPr lang="en-US" altLang="zh-CN"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651492"/>
        <a:ext cx="1061793" cy="5417431"/>
      </dsp:txXfrm>
    </dsp:sp>
    <dsp:sp modelId="{46CFA115-E89F-48DD-8ECE-95299141CF01}">
      <dsp:nvSpPr>
        <dsp:cNvPr id="5" name="圆角矩形 4"/>
        <dsp:cNvSpPr/>
      </dsp:nvSpPr>
      <dsp:spPr bwMode="white">
        <a:xfrm>
          <a:off x="443657" y="1393603"/>
          <a:ext cx="2159991" cy="1327241"/>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sp:txBody>
      <dsp:txXfrm>
        <a:off x="443657" y="1393603"/>
        <a:ext cx="2159991" cy="1327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40138" cy="2845874"/>
        <a:chOff x="0" y="0"/>
        <a:chExt cx="6540138" cy="2845874"/>
      </a:xfrm>
    </dsp:grpSpPr>
    <dsp:sp modelId="{0A0E1915-9D9D-42CA-B042-4CD43E01EB46}">
      <dsp:nvSpPr>
        <dsp:cNvPr id="3" name="矩形 2"/>
        <dsp:cNvSpPr/>
      </dsp:nvSpPr>
      <dsp:spPr bwMode="white">
        <a:xfrm>
          <a:off x="0" y="0"/>
          <a:ext cx="3056139" cy="720194"/>
        </a:xfrm>
        <a:prstGeom prst="rect">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sp:txBody>
      <dsp:txXfrm>
        <a:off x="0" y="0"/>
        <a:ext cx="3056139" cy="720194"/>
      </dsp:txXfrm>
    </dsp:sp>
    <dsp:sp modelId="{95E3CB40-70C8-4251-9371-65AB16983D1B}">
      <dsp:nvSpPr>
        <dsp:cNvPr id="4" name="矩形 3"/>
        <dsp:cNvSpPr/>
      </dsp:nvSpPr>
      <dsp:spPr bwMode="white">
        <a:xfrm>
          <a:off x="0" y="798459"/>
          <a:ext cx="3056139" cy="2047415"/>
        </a:xfrm>
        <a:prstGeom prst="rect">
          <a:avLst/>
        </a:prstGeom>
      </dsp:spPr>
      <dsp:style>
        <a:lnRef idx="2">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好像这些用户终端都彼此直接连通一样。</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98459"/>
        <a:ext cx="3056139" cy="2047415"/>
      </dsp:txXfrm>
    </dsp:sp>
    <dsp:sp modelId="{40C4515B-BD55-4381-85FB-4FE091B3440E}">
      <dsp:nvSpPr>
        <dsp:cNvPr id="5" name="矩形 4"/>
        <dsp:cNvSpPr/>
      </dsp:nvSpPr>
      <dsp:spPr bwMode="white">
        <a:xfrm>
          <a:off x="3483999" y="0"/>
          <a:ext cx="3056139" cy="720194"/>
        </a:xfrm>
        <a:prstGeom prst="rect">
          <a:avLst/>
        </a:prstGeom>
      </dsp:spPr>
      <dsp:style>
        <a:lnRef idx="2">
          <a:schemeClr val="accent2">
            <a:hueOff val="4680000"/>
            <a:satOff val="-5881"/>
            <a:lumOff val="1176"/>
            <a:alpha val="100000"/>
          </a:schemeClr>
        </a:lnRef>
        <a:fillRef idx="1">
          <a:schemeClr val="accent2">
            <a:hueOff val="4680000"/>
            <a:satOff val="-5881"/>
            <a:lumOff val="1176"/>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sp:txBody>
      <dsp:txXfrm>
        <a:off x="3483999" y="0"/>
        <a:ext cx="3056139" cy="720194"/>
      </dsp:txXfrm>
    </dsp:sp>
    <dsp:sp modelId="{91A65E31-AD27-4BEE-B472-DF1900C7D724}">
      <dsp:nvSpPr>
        <dsp:cNvPr id="6" name="矩形 5"/>
        <dsp:cNvSpPr/>
      </dsp:nvSpPr>
      <dsp:spPr bwMode="white">
        <a:xfrm>
          <a:off x="3483999" y="798459"/>
          <a:ext cx="3056139" cy="2047415"/>
        </a:xfrm>
        <a:prstGeom prst="rect">
          <a:avLst/>
        </a:prstGeom>
      </dsp:spPr>
      <dsp:style>
        <a:lnRef idx="2">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实现信息共享、软件共享、硬件共享。</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483999" y="798459"/>
        <a:ext cx="3056139" cy="2047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682240" cy="2682240"/>
        <a:chOff x="0" y="0"/>
        <a:chExt cx="2682240" cy="2682240"/>
      </a:xfrm>
    </dsp:grpSpPr>
    <dsp:sp modelId="{697450F4-F441-4296-8335-01351F8E1B2B}">
      <dsp:nvSpPr>
        <dsp:cNvPr id="3" name="椭圆 2"/>
        <dsp:cNvSpPr/>
      </dsp:nvSpPr>
      <dsp:spPr bwMode="white">
        <a:xfrm>
          <a:off x="2072156" y="596053"/>
          <a:ext cx="1490133" cy="1490133"/>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sp:txBody>
      <dsp:txXfrm>
        <a:off x="2072156" y="596053"/>
        <a:ext cx="1490133" cy="1490133"/>
      </dsp:txXfrm>
    </dsp:sp>
    <dsp:sp modelId="{CE8AFE2D-2AC2-45F0-88B8-B2568168C3FF}">
      <dsp:nvSpPr>
        <dsp:cNvPr id="4" name="椭圆 3"/>
        <dsp:cNvSpPr/>
      </dsp:nvSpPr>
      <dsp:spPr bwMode="white">
        <a:xfrm>
          <a:off x="2444690" y="0"/>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sp:txBody>
      <dsp:txXfrm>
        <a:off x="2444690" y="0"/>
        <a:ext cx="745067" cy="745067"/>
      </dsp:txXfrm>
    </dsp:sp>
    <dsp:sp modelId="{670A9751-EDA7-44BE-84F6-DA052AFC6D1C}">
      <dsp:nvSpPr>
        <dsp:cNvPr id="5" name="椭圆 4"/>
        <dsp:cNvSpPr/>
      </dsp:nvSpPr>
      <dsp:spPr bwMode="white">
        <a:xfrm>
          <a:off x="3129584" y="283692"/>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sp:txBody>
      <dsp:txXfrm>
        <a:off x="3129584" y="283692"/>
        <a:ext cx="745067" cy="745067"/>
      </dsp:txXfrm>
    </dsp:sp>
    <dsp:sp modelId="{242A4B1B-E8FC-49C8-BFF1-60EED0B2A276}">
      <dsp:nvSpPr>
        <dsp:cNvPr id="6" name="椭圆 5"/>
        <dsp:cNvSpPr/>
      </dsp:nvSpPr>
      <dsp:spPr bwMode="white">
        <a:xfrm>
          <a:off x="3413276" y="968587"/>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sp:txBody>
      <dsp:txXfrm>
        <a:off x="3413276" y="968587"/>
        <a:ext cx="745067" cy="745067"/>
      </dsp:txXfrm>
    </dsp:sp>
    <dsp:sp modelId="{C0A173BA-2876-4F61-AAD1-FA50AD3DFDD0}">
      <dsp:nvSpPr>
        <dsp:cNvPr id="7" name="椭圆 6"/>
        <dsp:cNvSpPr/>
      </dsp:nvSpPr>
      <dsp:spPr bwMode="white">
        <a:xfrm>
          <a:off x="3129584" y="1653481"/>
          <a:ext cx="745067" cy="745067"/>
        </a:xfrm>
        <a:prstGeom prst="ellipse">
          <a:avLst/>
        </a:prstGeom>
      </dsp:spPr>
      <dsp:style>
        <a:lnRef idx="0">
          <a:schemeClr val="lt1"/>
        </a:lnRef>
        <a:fillRef idx="3">
          <a:schemeClr val="accent6">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sp:txBody>
      <dsp:txXfrm>
        <a:off x="3129584" y="1653481"/>
        <a:ext cx="745067" cy="745067"/>
      </dsp:txXfrm>
    </dsp:sp>
    <dsp:sp modelId="{D951B7E8-AF72-41D8-8F8D-E56CFF2EB951}">
      <dsp:nvSpPr>
        <dsp:cNvPr id="8" name="椭圆 7"/>
        <dsp:cNvSpPr/>
      </dsp:nvSpPr>
      <dsp:spPr bwMode="white">
        <a:xfrm>
          <a:off x="2444690" y="1937173"/>
          <a:ext cx="745067" cy="745067"/>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sp:txBody>
      <dsp:txXfrm>
        <a:off x="2444690" y="1937173"/>
        <a:ext cx="745067" cy="745067"/>
      </dsp:txXfrm>
    </dsp:sp>
    <dsp:sp modelId="{2343D8A9-7AEC-4D40-8773-498EA64A78FE}">
      <dsp:nvSpPr>
        <dsp:cNvPr id="9" name="椭圆 8"/>
        <dsp:cNvSpPr/>
      </dsp:nvSpPr>
      <dsp:spPr bwMode="white">
        <a:xfrm>
          <a:off x="1759795" y="1653481"/>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sp:txBody>
      <dsp:txXfrm>
        <a:off x="1759795" y="1653481"/>
        <a:ext cx="745067" cy="745067"/>
      </dsp:txXfrm>
    </dsp:sp>
    <dsp:sp modelId="{4B8ABBE8-E9C9-4F6B-9525-8C9A18414CDE}">
      <dsp:nvSpPr>
        <dsp:cNvPr id="10" name="椭圆 9"/>
        <dsp:cNvSpPr/>
      </dsp:nvSpPr>
      <dsp:spPr bwMode="white">
        <a:xfrm>
          <a:off x="1476103" y="968587"/>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sp:txBody>
      <dsp:txXfrm>
        <a:off x="1476103" y="968587"/>
        <a:ext cx="745067" cy="745067"/>
      </dsp:txXfrm>
    </dsp:sp>
    <dsp:sp modelId="{C13D16A4-6F51-437B-A7BA-09AB4609C68B}">
      <dsp:nvSpPr>
        <dsp:cNvPr id="11" name="椭圆 10"/>
        <dsp:cNvSpPr/>
      </dsp:nvSpPr>
      <dsp:spPr bwMode="white">
        <a:xfrm>
          <a:off x="1759795" y="283692"/>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sp:txBody>
      <dsp:txXfrm>
        <a:off x="1759795" y="283692"/>
        <a:ext cx="745067" cy="745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GIF"/><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4.jpeg"/><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 </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 </a:t>
            </a:r>
            <a:r>
              <a:rPr lang="en-US" altLang="zh-CN" sz="1100" b="1" dirty="0" smtClean="0">
                <a:solidFill>
                  <a:srgbClr val="0070C0"/>
                </a:solidFill>
                <a:latin typeface="微软雅黑" panose="020B0503020204020204" pitchFamily="34" charset="-122"/>
                <a:ea typeface="微软雅黑" panose="020B0503020204020204" pitchFamily="34" charset="-122"/>
              </a:rPr>
              <a:t>8 </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a:solidFill>
                  <a:srgbClr val="0070C0"/>
                </a:solidFill>
                <a:latin typeface="微软雅黑" panose="020B0503020204020204" pitchFamily="34" charset="-122"/>
                <a:ea typeface="微软雅黑" panose="020B0503020204020204" pitchFamily="34" charset="-122"/>
              </a:rPr>
              <a:t>)</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pic>
        <p:nvPicPr>
          <p:cNvPr id="11" name="图片 1"/>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endParaRPr lang="fr-FR" sz="1100" b="1">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2"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27.png"/></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image" Target="../media/image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14.wmf"/><Relationship Id="rId4" Type="http://schemas.openxmlformats.org/officeDocument/2006/relationships/image" Target="../media/image34.png"/><Relationship Id="rId3" Type="http://schemas.openxmlformats.org/officeDocument/2006/relationships/oleObject" Target="../embeddings/oleObject2.bin"/><Relationship Id="rId2" Type="http://schemas.openxmlformats.org/officeDocument/2006/relationships/image" Target="../media/image61.wmf"/><Relationship Id="rId1" Type="http://schemas.openxmlformats.org/officeDocument/2006/relationships/oleObject" Target="../embeddings/oleObject1.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61.wmf"/><Relationship Id="rId1" Type="http://schemas.openxmlformats.org/officeDocument/2006/relationships/oleObject" Target="../embeddings/oleObject3.bin"/></Relationships>
</file>

<file path=ppt/slides/_rels/slide14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61.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3.png"/><Relationship Id="rId3" Type="http://schemas.openxmlformats.org/officeDocument/2006/relationships/image" Target="../media/image11.wmf"/><Relationship Id="rId2" Type="http://schemas.openxmlformats.org/officeDocument/2006/relationships/image" Target="../media/image15.png"/><Relationship Id="rId1" Type="http://schemas.openxmlformats.org/officeDocument/2006/relationships/image" Target="../media/image14.wm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wmf"/><Relationship Id="rId2" Type="http://schemas.openxmlformats.org/officeDocument/2006/relationships/image" Target="../media/image12.png"/><Relationship Id="rId1"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4.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4.w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wmf"/><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14.w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5.jpeg"/><Relationship Id="rId6" Type="http://schemas.microsoft.com/office/2007/relationships/hdphoto" Target="../media/image44.wdp"/><Relationship Id="rId5" Type="http://schemas.openxmlformats.org/officeDocument/2006/relationships/image" Target="../media/image43.png"/><Relationship Id="rId4" Type="http://schemas.microsoft.com/office/2007/relationships/hdphoto" Target="../media/image42.wdp"/><Relationship Id="rId3" Type="http://schemas.openxmlformats.org/officeDocument/2006/relationships/image" Target="../media/image41.png"/><Relationship Id="rId2" Type="http://schemas.microsoft.com/office/2007/relationships/hdphoto" Target="../media/image40.wdp"/><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microsoft.com/office/2007/relationships/hdphoto" Target="../media/image50.wdp"/><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0" Type="http://schemas.openxmlformats.org/officeDocument/2006/relationships/notesSlide" Target="../notesSlides/notesSlide16.xml"/><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27.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33.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3355"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a:t>
            </a:r>
            <a:r>
              <a:rPr lang="fr-FR" sz="1600" b="1" dirty="0" smtClean="0">
                <a:solidFill>
                  <a:srgbClr val="00B0F0"/>
                </a:solidFill>
                <a:latin typeface="微软雅黑" panose="020B0503020204020204" pitchFamily="34" charset="-122"/>
                <a:ea typeface="微软雅黑" panose="020B0503020204020204" pitchFamily="34" charset="-122"/>
              </a:rPr>
              <a:t>第 8 版</a:t>
            </a:r>
            <a:r>
              <a:rPr lang="fr-FR" sz="1600" b="1" dirty="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anose="020B0503020204020204" pitchFamily="34" charset="-122"/>
                <a:ea typeface="微软雅黑" panose="020B0503020204020204" pitchFamily="34" charset="-122"/>
              </a:rPr>
              <a:t>概  述</a:t>
            </a:r>
            <a:endParaRPr lang="fr-FR" altLang="zh-CN" sz="5500" b="1">
              <a:solidFill>
                <a:schemeClr val="bg1"/>
              </a:solidFill>
              <a:latin typeface="微软雅黑" panose="020B0503020204020204" pitchFamily="34" charset="-122"/>
              <a:ea typeface="微软雅黑" panose="020B0503020204020204" pitchFamily="34" charset="-122"/>
            </a:endParaRP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anose="020B0503020204020204" pitchFamily="34" charset="-122"/>
                <a:ea typeface="微软雅黑" panose="020B0503020204020204" pitchFamily="34" charset="-122"/>
              </a:rPr>
              <a:t>第 1 章</a:t>
            </a:r>
            <a:endParaRPr lang="fr-FR"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572000" y="3876675"/>
            <a:ext cx="3491230" cy="960755"/>
          </a:xfrm>
          <a:prstGeom prst="rect">
            <a:avLst/>
          </a:prstGeom>
          <a:noFill/>
        </p:spPr>
        <p:txBody>
          <a:bodyPr wrap="square" rtlCol="0">
            <a:spAutoFit/>
          </a:bodyPr>
          <a:p>
            <a:pPr marL="0" indent="0" algn="ctr" eaLnBrk="0" latinLnBrk="0" hangingPunct="0">
              <a:lnSpc>
                <a:spcPts val="2260"/>
              </a:lnSpc>
              <a:buClrTx/>
              <a:buSzTx/>
              <a:buFontTx/>
            </a:pPr>
            <a:r>
              <a:rPr lang="fr-FR" altLang="zh-CN" sz="1800" b="1">
                <a:solidFill>
                  <a:schemeClr val="bg1"/>
                </a:solidFill>
                <a:latin typeface="微软雅黑" panose="020B0503020204020204" pitchFamily="34" charset="-122"/>
                <a:ea typeface="微软雅黑" panose="020B0503020204020204" pitchFamily="34" charset="-122"/>
              </a:rPr>
              <a:t>童</a:t>
            </a:r>
            <a:r>
              <a:rPr lang="en-US" altLang="fr-FR" sz="1800" b="1">
                <a:solidFill>
                  <a:schemeClr val="bg1"/>
                </a:solidFill>
                <a:latin typeface="微软雅黑" panose="020B0503020204020204" pitchFamily="34" charset="-122"/>
                <a:ea typeface="微软雅黑" panose="020B0503020204020204" pitchFamily="34" charset="-122"/>
              </a:rPr>
              <a:t>  </a:t>
            </a:r>
            <a:r>
              <a:rPr lang="fr-FR" altLang="zh-CN" sz="1800" b="1">
                <a:solidFill>
                  <a:schemeClr val="bg1"/>
                </a:solidFill>
                <a:latin typeface="微软雅黑" panose="020B0503020204020204" pitchFamily="34" charset="-122"/>
                <a:ea typeface="微软雅黑" panose="020B0503020204020204" pitchFamily="34" charset="-122"/>
              </a:rPr>
              <a:t>钊</a:t>
            </a:r>
            <a:endParaRPr lang="fr-FR" altLang="zh-CN" sz="1800" b="1">
              <a:solidFill>
                <a:schemeClr val="bg1"/>
              </a:solidFill>
              <a:latin typeface="微软雅黑" panose="020B0503020204020204" pitchFamily="34" charset="-122"/>
              <a:ea typeface="微软雅黑" panose="020B0503020204020204" pitchFamily="34" charset="-122"/>
            </a:endParaRPr>
          </a:p>
          <a:p>
            <a:pPr marL="0" indent="0" algn="ctr" eaLnBrk="0" latinLnBrk="0" hangingPunct="0">
              <a:lnSpc>
                <a:spcPts val="2260"/>
              </a:lnSpc>
              <a:buClrTx/>
              <a:buSzTx/>
              <a:buFontTx/>
            </a:pPr>
            <a:r>
              <a:rPr lang="fr-FR" altLang="zh-CN" sz="1800" b="1">
                <a:solidFill>
                  <a:schemeClr val="bg1"/>
                </a:solidFill>
                <a:latin typeface="微软雅黑" panose="020B0503020204020204" pitchFamily="34" charset="-122"/>
                <a:ea typeface="微软雅黑" panose="020B0503020204020204" pitchFamily="34" charset="-122"/>
              </a:rPr>
              <a:t>信息科学与工程学院</a:t>
            </a:r>
            <a:endParaRPr lang="fr-FR" altLang="zh-CN" sz="1800" b="1">
              <a:solidFill>
                <a:schemeClr val="bg1"/>
              </a:solidFill>
              <a:latin typeface="微软雅黑" panose="020B0503020204020204" pitchFamily="34" charset="-122"/>
              <a:ea typeface="微软雅黑" panose="020B0503020204020204" pitchFamily="34" charset="-122"/>
            </a:endParaRPr>
          </a:p>
          <a:p>
            <a:pPr marL="0" indent="0" algn="ctr" eaLnBrk="0" latinLnBrk="0" hangingPunct="0">
              <a:lnSpc>
                <a:spcPts val="2260"/>
              </a:lnSpc>
              <a:buClrTx/>
              <a:buSzTx/>
              <a:buFontTx/>
            </a:pPr>
            <a:r>
              <a:rPr lang="fr-FR" altLang="zh-CN" sz="1800" b="1">
                <a:solidFill>
                  <a:schemeClr val="bg1"/>
                </a:solidFill>
                <a:latin typeface="微软雅黑" panose="020B0503020204020204" pitchFamily="34" charset="-122"/>
                <a:ea typeface="微软雅黑" panose="020B0503020204020204" pitchFamily="34" charset="-122"/>
              </a:rPr>
              <a:t>tongzhao@hunnu.edu.cn</a:t>
            </a:r>
            <a:endParaRPr lang="fr-FR" altLang="zh-CN" sz="1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互联网在生活中地位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endParaRPr lang="zh-CN" altLang="en-US" b="1" dirty="0">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zh-CN" altLang="en-US" dirty="0"/>
              <a:t>存在两种国际标准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endParaRPr lang="zh-CN" altLang="en-US" dirty="0"/>
          </a:p>
          <a:p>
            <a:pPr lvl="1">
              <a:lnSpc>
                <a:spcPts val="2800"/>
              </a:lnSpc>
            </a:pPr>
            <a:r>
              <a:rPr lang="zh-CN" altLang="en-US" dirty="0">
                <a:solidFill>
                  <a:srgbClr val="0000FF"/>
                </a:solidFill>
              </a:rPr>
              <a:t>语义：</a:t>
            </a:r>
            <a:r>
              <a:rPr lang="zh-CN" altLang="en-US" dirty="0"/>
              <a:t>需要发出何种控制信息，完成何种动作以及做出何种响应。 </a:t>
            </a:r>
            <a:endParaRPr lang="zh-CN" altLang="en-US" dirty="0"/>
          </a:p>
          <a:p>
            <a:pPr lvl="1">
              <a:lnSpc>
                <a:spcPts val="2800"/>
              </a:lnSpc>
            </a:pPr>
            <a:r>
              <a:rPr lang="zh-CN" altLang="en-US" dirty="0">
                <a:solidFill>
                  <a:srgbClr val="0000FF"/>
                </a:solidFill>
              </a:rPr>
              <a:t>同步：</a:t>
            </a:r>
            <a:r>
              <a:rPr lang="zh-CN" altLang="en-US" dirty="0"/>
              <a:t>事件实现顺序的详细说明。 </a:t>
            </a:r>
            <a:endParaRPr lang="zh-CN" altLang="en-US" dirty="0"/>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endParaRPr lang="en-US" altLang="zh-CN" sz="1050" b="1" dirty="0">
                <a:latin typeface="微软雅黑" panose="020B0503020204020204" pitchFamily="34" charset="-122"/>
                <a:ea typeface="微软雅黑" panose="020B0503020204020204" pitchFamily="34" charset="-122"/>
              </a:endParaRP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TCP </a:t>
              </a:r>
              <a:r>
                <a:rPr lang="en-US" altLang="zh-CN" sz="1050" dirty="0" smtClean="0"/>
                <a:t>connection reply</a:t>
              </a:r>
              <a:r>
                <a:rPr lang="en-US" altLang="zh-CN" sz="1050" dirty="0"/>
                <a:t>.</a:t>
              </a:r>
              <a:endParaRPr lang="en-US" altLang="zh-CN" sz="1050" dirty="0"/>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ARPANET </a:t>
              </a:r>
              <a:r>
                <a:rPr lang="zh-CN" altLang="en-US" sz="2000" b="1" dirty="0">
                  <a:solidFill>
                    <a:schemeClr val="bg1"/>
                  </a:solidFill>
                  <a:latin typeface="微软雅黑" panose="020B0503020204020204" pitchFamily="34" charset="-122"/>
                  <a:ea typeface="微软雅黑" panose="020B0503020204020204" pitchFamily="34" charset="-122"/>
                </a:rPr>
                <a:t>的研制经验</a:t>
              </a:r>
              <a:r>
                <a:rPr lang="zh-CN" altLang="en-US" sz="2000" b="1" dirty="0" smtClean="0">
                  <a:solidFill>
                    <a:schemeClr val="bg1"/>
                  </a:solidFill>
                  <a:latin typeface="微软雅黑" panose="020B0503020204020204" pitchFamily="34" charset="-122"/>
                  <a:ea typeface="微软雅黑" panose="020B0503020204020204" pitchFamily="34" charset="-122"/>
                </a:rPr>
                <a:t>表明：对于</a:t>
              </a:r>
              <a:r>
                <a:rPr lang="zh-CN" altLang="en-US" sz="2000" b="1" dirty="0">
                  <a:solidFill>
                    <a:schemeClr val="bg1"/>
                  </a:solidFill>
                  <a:latin typeface="微软雅黑" panose="020B0503020204020204" pitchFamily="34" charset="-122"/>
                  <a:ea typeface="微软雅黑" panose="020B0503020204020204" pitchFamily="34" charset="-122"/>
                </a:rPr>
                <a:t>非常复杂的计算机网络协议，其结构应该是</a:t>
              </a:r>
              <a:r>
                <a:rPr lang="zh-CN" altLang="en-US" sz="2000" b="1" dirty="0">
                  <a:solidFill>
                    <a:srgbClr val="FFFF00"/>
                  </a:solidFill>
                  <a:latin typeface="微软雅黑" panose="020B0503020204020204" pitchFamily="34" charset="-122"/>
                  <a:ea typeface="微软雅黑" panose="020B0503020204020204" pitchFamily="34" charset="-122"/>
                </a:rPr>
                <a:t>层次式</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endParaRPr lang="zh-CN" altLang="en-US" sz="1400" b="1" dirty="0">
              <a:latin typeface="微软雅黑" panose="020B0503020204020204" pitchFamily="34" charset="-122"/>
              <a:ea typeface="微软雅黑" panose="020B0503020204020204" pitchFamily="34" charset="-122"/>
            </a:endParaRP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zh-CN" altLang="en-US" dirty="0"/>
              <a:t>分层的优点与缺点</a:t>
            </a:r>
            <a:endParaRPr lang="zh-CN" altLang="en-US" dirty="0"/>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endParaRPr lang="zh-CN" altLang="en-US" dirty="0"/>
          </a:p>
          <a:p>
            <a:r>
              <a:rPr lang="zh-CN" altLang="en-US" dirty="0">
                <a:solidFill>
                  <a:srgbClr val="C00000"/>
                </a:solidFill>
              </a:rPr>
              <a:t>流量控制：</a:t>
            </a:r>
            <a:r>
              <a:rPr lang="zh-CN" altLang="en-US" dirty="0"/>
              <a:t>发送端的发送速率必须使接收端来得及接收，不要太快。</a:t>
            </a:r>
            <a:endParaRPr lang="zh-CN" altLang="en-US" dirty="0"/>
          </a:p>
          <a:p>
            <a:r>
              <a:rPr lang="zh-CN" altLang="en-US" dirty="0">
                <a:solidFill>
                  <a:srgbClr val="C00000"/>
                </a:solidFill>
              </a:rPr>
              <a:t>分段和重装：</a:t>
            </a:r>
            <a:r>
              <a:rPr lang="zh-CN" altLang="en-US" dirty="0"/>
              <a:t>发送端将要发送的数据块划分为更小的单位，在接收端将其还原。</a:t>
            </a:r>
            <a:endParaRPr lang="zh-CN" altLang="en-US" dirty="0"/>
          </a:p>
          <a:p>
            <a:r>
              <a:rPr lang="zh-CN" altLang="en-US" dirty="0">
                <a:solidFill>
                  <a:srgbClr val="C00000"/>
                </a:solidFill>
              </a:rPr>
              <a:t>复用和分用：</a:t>
            </a:r>
            <a:r>
              <a:rPr lang="zh-CN" altLang="en-US" dirty="0"/>
              <a:t>发送端几个高层会话复用一条低层的连接，在接收端再进行分用。</a:t>
            </a:r>
            <a:endParaRPr lang="zh-CN" altLang="en-US" dirty="0"/>
          </a:p>
          <a:p>
            <a:r>
              <a:rPr lang="zh-CN" altLang="en-US" dirty="0">
                <a:solidFill>
                  <a:srgbClr val="C00000"/>
                </a:solidFill>
              </a:rPr>
              <a:t>连接建立和释放：</a:t>
            </a:r>
            <a:r>
              <a:rPr lang="zh-CN" altLang="en-US" dirty="0"/>
              <a:t>交换数据前先建立一条逻辑连接，数据传送结束后释放连接。</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endParaRPr lang="zh-CN" altLang="en-US" dirty="0"/>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：新的经济</a:t>
              </a:r>
              <a:r>
                <a:rPr lang="zh-CN" altLang="en-US" sz="2000" b="1" dirty="0" smtClean="0">
                  <a:solidFill>
                    <a:schemeClr val="bg1"/>
                  </a:solidFill>
                  <a:latin typeface="微软雅黑" panose="020B0503020204020204" pitchFamily="34" charset="-122"/>
                  <a:ea typeface="微软雅黑" panose="020B0503020204020204" pitchFamily="34" charset="-122"/>
                </a:rPr>
                <a:t>形态</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endParaRPr lang="zh-CN" altLang="en-US" dirty="0"/>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endParaRPr lang="zh-CN" altLang="en-US"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endParaRPr lang="zh-CN" altLang="en-US" sz="1600" b="1" dirty="0">
              <a:solidFill>
                <a:srgbClr val="C00000"/>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负面影响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endParaRPr kumimoji="1" lang="zh-CN" altLang="en-US" sz="1100" b="1" dirty="0">
                <a:latin typeface="微软雅黑" panose="020B0503020204020204" pitchFamily="34" charset="-122"/>
                <a:ea typeface="微软雅黑" panose="020B0503020204020204" pitchFamily="34" charset="-122"/>
              </a:endParaRP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endParaRPr kumimoji="1" lang="zh-CN" altLang="en-US" sz="1100" b="1" dirty="0">
                <a:latin typeface="微软雅黑" panose="020B0503020204020204" pitchFamily="34" charset="-122"/>
                <a:ea typeface="微软雅黑" panose="020B0503020204020204" pitchFamily="34" charset="-122"/>
              </a:endParaRP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1.2.1                                              </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en-US" altLang="zh-CN" sz="2000" b="1" dirty="0" smtClean="0">
                <a:solidFill>
                  <a:schemeClr val="bg1"/>
                </a:solidFill>
                <a:latin typeface="微软雅黑" panose="020B0503020204020204" pitchFamily="34" charset="-122"/>
                <a:ea typeface="微软雅黑" panose="020B0503020204020204" pitchFamily="34" charset="-122"/>
              </a:rPr>
              <a:t>1.2.2                </a:t>
            </a:r>
            <a:r>
              <a:rPr lang="zh-CN" altLang="zh-CN" sz="2000" b="1" dirty="0" smtClean="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1.2.3                                 </a:t>
            </a:r>
            <a:r>
              <a:rPr lang="zh-CN" altLang="zh-CN" sz="2000" b="1" dirty="0" smtClean="0">
                <a:solidFill>
                  <a:schemeClr val="bg1"/>
                </a:solidFill>
                <a:latin typeface="微软雅黑" panose="020B0503020204020204" pitchFamily="34" charset="-122"/>
                <a:ea typeface="微软雅黑" panose="020B0503020204020204" pitchFamily="34" charset="-122"/>
              </a:rPr>
              <a:t>互联网</a:t>
            </a:r>
            <a:r>
              <a:rPr lang="zh-CN" altLang="zh-CN" sz="2000" b="1" dirty="0">
                <a:solidFill>
                  <a:schemeClr val="bg1"/>
                </a:solidFill>
                <a:latin typeface="微软雅黑" panose="020B0503020204020204" pitchFamily="34" charset="-122"/>
                <a:ea typeface="微软雅黑" panose="020B0503020204020204" pitchFamily="34" charset="-122"/>
              </a:rPr>
              <a:t>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1.2</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互联网概述</a:t>
            </a:r>
            <a:endParaRPr lang="zh-CN" altLang="fr-FR"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(a) </a:t>
            </a:r>
            <a:r>
              <a:rPr kumimoji="1" lang="zh-CN" altLang="en-US" sz="1600" b="1" dirty="0" smtClean="0">
                <a:latin typeface="Times New Roman" panose="02020603050405020304" pitchFamily="18" charset="0"/>
                <a:ea typeface="微软雅黑" panose="020B0503020204020204" pitchFamily="34" charset="-122"/>
              </a:rPr>
              <a:t>简单的网络</a:t>
            </a:r>
            <a:endParaRPr kumimoji="1" lang="zh-CN" altLang="en-US" sz="1600" b="1" dirty="0">
              <a:latin typeface="Times New Roman" panose="02020603050405020304" pitchFamily="18" charset="0"/>
              <a:ea typeface="微软雅黑" panose="020B0503020204020204" pitchFamily="34" charset="-122"/>
            </a:endParaRPr>
          </a:p>
        </p:txBody>
      </p:sp>
      <p:grpSp>
        <p:nvGrpSpPr>
          <p:cNvPr id="8" name="Group 1282"/>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86"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102"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103"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10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endParaRPr lang="zh-CN" altLang="en-US" dirty="0"/>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endParaRPr lang="zh-CN" altLang="en-US" dirty="0"/>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endParaRPr lang="zh-CN" altLang="en-US" dirty="0">
              <a:solidFill>
                <a:srgbClr val="0000FF"/>
              </a:solidFill>
            </a:endParaRP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endParaRPr lang="zh-CN" altLang="en-US" dirty="0"/>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endParaRPr kumimoji="1" lang="en-US" altLang="zh-CN" sz="1600" b="1" dirty="0">
              <a:solidFill>
                <a:srgbClr val="CC00CC"/>
              </a:solidFill>
              <a:latin typeface="微软雅黑" panose="020B0503020204020204" pitchFamily="34" charset="-122"/>
              <a:ea typeface="微软雅黑" panose="020B0503020204020204" pitchFamily="34" charset="-122"/>
            </a:endParaRP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endParaRPr kumimoji="1" lang="en-US" altLang="zh-CN" sz="1600" b="1">
              <a:solidFill>
                <a:srgbClr val="CC00CC"/>
              </a:solidFill>
              <a:latin typeface="微软雅黑" panose="020B0503020204020204" pitchFamily="34" charset="-122"/>
              <a:ea typeface="微软雅黑" panose="020B0503020204020204" pitchFamily="34" charset="-122"/>
            </a:endParaRP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endParaRPr kumimoji="1" lang="zh-CN" altLang="en-US" sz="1600" b="1" dirty="0">
              <a:latin typeface="微软雅黑" panose="020B0503020204020204" pitchFamily="34" charset="-122"/>
              <a:ea typeface="微软雅黑" panose="020B0503020204020204" pitchFamily="34" charset="-122"/>
            </a:endParaRP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endParaRPr kumimoji="1" lang="zh-CN" altLang="en-US" sz="1600" b="1">
              <a:latin typeface="微软雅黑" panose="020B0503020204020204" pitchFamily="34" charset="-122"/>
              <a:ea typeface="微软雅黑" panose="020B0503020204020204" pitchFamily="34" charset="-122"/>
            </a:endParaRP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相邻两层之间的关系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900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50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50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900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50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50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800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50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50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75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325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325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75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800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800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50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75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75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725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825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1025" name="VISIO" r:id="rId1" imgW="3514725" imgH="2009775" progId="Visio.Drawing.6">
                  <p:embed/>
                </p:oleObj>
              </mc:Choice>
              <mc:Fallback>
                <p:oleObj name="VISIO" r:id="rId1" imgW="3514725" imgH="2009775" progId="Visio.Drawing.6">
                  <p:embed/>
                  <p:pic>
                    <p:nvPicPr>
                      <p:cNvPr id="0" name="图片 1024"/>
                      <p:cNvPicPr>
                        <a:picLocks noChangeAspect="1"/>
                      </p:cNvPicPr>
                      <p:nvPr/>
                    </p:nvPicPr>
                    <p:blipFill>
                      <a:blip r:embed="rId2"/>
                      <a:stretch>
                        <a:fillRect/>
                      </a:stretch>
                    </p:blipFill>
                    <p:spPr>
                      <a:xfrm>
                        <a:off x="2331306" y="3661121"/>
                        <a:ext cx="1400946" cy="688943"/>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6" name="Object 3"/>
          <p:cNvGraphicFramePr>
            <a:graphicFrameLocks noChangeAspect="1"/>
          </p:cNvGraphicFramePr>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1026" name="VISIO" r:id="rId3" imgW="3514725" imgH="2009775" progId="Visio.Drawing.6">
                  <p:embed/>
                </p:oleObj>
              </mc:Choice>
              <mc:Fallback>
                <p:oleObj name="VISIO" r:id="rId3" imgW="3514725" imgH="2009775" progId="Visio.Drawing.6">
                  <p:embed/>
                  <p:pic>
                    <p:nvPicPr>
                      <p:cNvPr id="0" name="图片 1025"/>
                      <p:cNvPicPr>
                        <a:picLocks noChangeAspect="1"/>
                      </p:cNvPicPr>
                      <p:nvPr/>
                    </p:nvPicPr>
                    <p:blipFill>
                      <a:blip r:embed="rId2"/>
                      <a:stretch>
                        <a:fillRect/>
                      </a:stretch>
                    </p:blipFill>
                    <p:spPr>
                      <a:xfrm>
                        <a:off x="4979732" y="3637093"/>
                        <a:ext cx="1402319" cy="68894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endParaRPr kumimoji="1" lang="en-US" altLang="zh-CN" sz="1400" b="1" dirty="0">
              <a:latin typeface="微软雅黑" panose="020B0503020204020204" pitchFamily="34" charset="-122"/>
              <a:ea typeface="微软雅黑" panose="020B0503020204020204" pitchFamily="34" charset="-122"/>
            </a:endParaRP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endParaRPr kumimoji="1" lang="en-US" altLang="zh-CN" sz="1600" b="1">
              <a:solidFill>
                <a:srgbClr val="000099"/>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endParaRPr lang="en-US" altLang="zh-CN" b="1">
                <a:solidFill>
                  <a:srgbClr val="000066"/>
                </a:solidFill>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endParaRPr lang="zh-CN" altLang="en-US" sz="1400" b="1" dirty="0">
                <a:latin typeface="微软雅黑" panose="020B0503020204020204" pitchFamily="34" charset="-122"/>
                <a:ea typeface="微软雅黑" panose="020B0503020204020204" pitchFamily="34" charset="-122"/>
              </a:endParaRP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endParaRPr lang="zh-CN" altLang="en-US" sz="1400" b="1" dirty="0">
                <a:latin typeface="微软雅黑" panose="020B0503020204020204" pitchFamily="34" charset="-122"/>
                <a:ea typeface="微软雅黑" panose="020B0503020204020204" pitchFamily="34" charset="-122"/>
              </a:endParaRP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endParaRPr kumimoji="1" lang="zh-CN" altLang="en-US" sz="1200" b="1">
              <a:latin typeface="微软雅黑" panose="020B0503020204020204" pitchFamily="34" charset="-122"/>
              <a:ea typeface="微软雅黑" panose="020B0503020204020204" pitchFamily="34" charset="-122"/>
            </a:endParaRP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endParaRPr kumimoji="1" lang="zh-CN" altLang="en-US" sz="1200" b="1" dirty="0">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endParaRPr kumimoji="1" lang="zh-CN" altLang="en-US" sz="1200" b="1">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endParaRPr kumimoji="1" lang="zh-CN" altLang="en-US" sz="1200" b="1">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endParaRPr kumimoji="1" lang="en-US" altLang="zh-CN" sz="1600" b="1">
              <a:solidFill>
                <a:srgbClr val="000099"/>
              </a:solidFill>
              <a:ea typeface="黑体" panose="02010609060101010101" pitchFamily="49" charset="-122"/>
            </a:endParaRP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endParaRPr kumimoji="1" lang="en-US" altLang="zh-CN" sz="2000" b="1">
              <a:solidFill>
                <a:schemeClr val="bg1"/>
              </a:solidFill>
              <a:ea typeface="黑体" panose="02010609060101010101" pitchFamily="49" charset="-122"/>
            </a:endParaRP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2049" name="VISIO" r:id="rId1" imgW="3514725" imgH="2009775" progId="Visio.Drawing.6">
                  <p:embed/>
                </p:oleObj>
              </mc:Choice>
              <mc:Fallback>
                <p:oleObj name="VISIO" r:id="rId1" imgW="3514725" imgH="2009775" progId="Visio.Drawing.6">
                  <p:embed/>
                  <p:pic>
                    <p:nvPicPr>
                      <p:cNvPr id="0" name="图片 2048"/>
                      <p:cNvPicPr>
                        <a:picLocks noChangeAspect="1"/>
                      </p:cNvPicPr>
                      <p:nvPr/>
                    </p:nvPicPr>
                    <p:blipFill>
                      <a:blip r:embed="rId2"/>
                      <a:stretch>
                        <a:fillRect/>
                      </a:stretch>
                    </p:blipFill>
                    <p:spPr>
                      <a:xfrm>
                        <a:off x="3932238" y="3635796"/>
                        <a:ext cx="1417637" cy="719138"/>
                      </a:xfrm>
                      <a:prstGeom prst="rect">
                        <a:avLst/>
                      </a:prstGeom>
                      <a:noFill/>
                      <a:ln w="9525">
                        <a:noFill/>
                      </a:ln>
                      <a:effectLst>
                        <a:outerShdw dist="25400" dir="5400000" algn="ctr" rotWithShape="0">
                          <a:srgbClr val="EEECE1"/>
                        </a:outerShdw>
                      </a:effec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3073" name="VISIO" r:id="rId1" imgW="3514725" imgH="2009775" progId="Visio.Drawing.6">
                    <p:embed/>
                  </p:oleObj>
                </mc:Choice>
                <mc:Fallback>
                  <p:oleObj name="VISIO" r:id="rId1" imgW="3514725" imgH="2009775" progId="Visio.Drawing.6">
                    <p:embed/>
                    <p:pic>
                      <p:nvPicPr>
                        <p:cNvPr id="0" name="图片 3072"/>
                        <p:cNvPicPr>
                          <a:picLocks noChangeAspect="1"/>
                        </p:cNvPicPr>
                        <p:nvPr/>
                      </p:nvPicPr>
                      <p:blipFill>
                        <a:blip r:embed="rId2"/>
                        <a:stretch>
                          <a:fillRect/>
                        </a:stretch>
                      </p:blipFill>
                      <p:spPr>
                        <a:xfrm>
                          <a:off x="2245" y="3313"/>
                          <a:ext cx="1286" cy="70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1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endParaRPr lang="zh-CN" altLang="en-US" dirty="0"/>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(b) </a:t>
            </a:r>
            <a:r>
              <a:rPr kumimoji="1" lang="zh-CN" altLang="en-US" sz="1600" b="1" dirty="0" smtClean="0">
                <a:latin typeface="Times New Roman" panose="02020603050405020304" pitchFamily="18" charset="0"/>
                <a:ea typeface="微软雅黑" panose="020B0503020204020204" pitchFamily="34" charset="-122"/>
              </a:rPr>
              <a:t>由</a:t>
            </a:r>
            <a:r>
              <a:rPr kumimoji="1" lang="zh-CN" altLang="en-US" sz="1600" b="1" dirty="0">
                <a:latin typeface="Times New Roman" panose="02020603050405020304" pitchFamily="18" charset="0"/>
                <a:ea typeface="微软雅黑" panose="020B0503020204020204" pitchFamily="34" charset="-122"/>
              </a:rPr>
              <a:t>网络构成的互连网</a:t>
            </a:r>
            <a:endParaRPr kumimoji="1" lang="zh-CN" altLang="en-US" sz="1600" b="1" dirty="0">
              <a:latin typeface="Times New Roman" panose="02020603050405020304" pitchFamily="18" charset="0"/>
              <a:ea typeface="微软雅黑" panose="020B0503020204020204" pitchFamily="34" charset="-122"/>
            </a:endParaRPr>
          </a:p>
        </p:txBody>
      </p:sp>
      <p:grpSp>
        <p:nvGrpSpPr>
          <p:cNvPr id="5" name="组合 4"/>
          <p:cNvGrpSpPr/>
          <p:nvPr/>
        </p:nvGrpSpPr>
        <p:grpSpPr>
          <a:xfrm>
            <a:off x="4369194" y="1224482"/>
            <a:ext cx="4408248" cy="2462968"/>
            <a:chOff x="2133597" y="1913604"/>
            <a:chExt cx="4408248" cy="2462968"/>
          </a:xfrm>
        </p:grpSpPr>
        <p:grpSp>
          <p:nvGrpSpPr>
            <p:cNvPr id="61"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p:nvPr/>
            </p:nvGrpSpPr>
            <p:grpSpPr bwMode="auto">
              <a:xfrm>
                <a:off x="109" y="1226"/>
                <a:ext cx="2516" cy="1675"/>
                <a:chOff x="109" y="1226"/>
                <a:chExt cx="2516" cy="1675"/>
              </a:xfrm>
            </p:grpSpPr>
            <p:grpSp>
              <p:nvGrpSpPr>
                <p:cNvPr id="64" name="Group 1506"/>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3"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2"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2" name="Group 198"/>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6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6" name="Group 198"/>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0" name="Group 198"/>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2"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4" name="Group 198"/>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212"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214" name="Picture 14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路由器</a:t>
              </a:r>
              <a:endParaRPr kumimoji="1" lang="zh-CN" altLang="en-US" sz="900" b="1" dirty="0">
                <a:latin typeface="Times New Roman" panose="02020603050405020304" pitchFamily="18" charset="0"/>
                <a:ea typeface="微软雅黑" panose="020B0503020204020204" pitchFamily="34" charset="-122"/>
              </a:endParaRPr>
            </a:p>
          </p:txBody>
        </p:sp>
        <p:pic>
          <p:nvPicPr>
            <p:cNvPr id="21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228"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229"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23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p:nvPr/>
            </p:nvGrpSpPr>
            <p:grpSpPr bwMode="auto">
              <a:xfrm>
                <a:off x="109" y="1226"/>
                <a:ext cx="2516" cy="1675"/>
                <a:chOff x="109" y="1226"/>
                <a:chExt cx="2516" cy="1675"/>
              </a:xfrm>
            </p:grpSpPr>
            <p:grpSp>
              <p:nvGrpSpPr>
                <p:cNvPr id="420" name="Group 1506"/>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9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4" name="Group 198"/>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8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8" name="Group 198"/>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2" name="Group 198"/>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4"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6" name="Group 198"/>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9"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anose="020B0503020204020204" pitchFamily="34" charset="-122"/>
                <a:ea typeface="微软雅黑" panose="020B0503020204020204" pitchFamily="34" charset="-122"/>
              </a:rPr>
              <a:t>网络：</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许多计算机连接在</a:t>
            </a:r>
            <a:r>
              <a:rPr lang="zh-CN" altLang="en-US" sz="2000" b="1" dirty="0" smtClean="0">
                <a:solidFill>
                  <a:schemeClr val="bg1"/>
                </a:solidFill>
                <a:latin typeface="微软雅黑" panose="020B0503020204020204" pitchFamily="34" charset="-122"/>
                <a:ea typeface="微软雅黑" panose="020B0503020204020204" pitchFamily="34" charset="-122"/>
              </a:rPr>
              <a:t>一起。</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互连</a:t>
            </a:r>
            <a:r>
              <a:rPr lang="zh-CN" altLang="en-US" sz="2000" b="1" dirty="0" smtClean="0">
                <a:solidFill>
                  <a:srgbClr val="FFFF00"/>
                </a:solidFill>
                <a:latin typeface="微软雅黑" panose="020B0503020204020204" pitchFamily="34" charset="-122"/>
                <a:ea typeface="微软雅黑" panose="020B0503020204020204" pitchFamily="34" charset="-122"/>
              </a:rPr>
              <a:t>网：</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许多网络通过一些路由器连接在一起。与网络相连的计算机常称为</a:t>
            </a:r>
            <a:r>
              <a:rPr lang="zh-CN" altLang="en-US" sz="2000" b="1" dirty="0">
                <a:solidFill>
                  <a:srgbClr val="FFC000"/>
                </a:solidFill>
                <a:latin typeface="微软雅黑" panose="020B0503020204020204" pitchFamily="34" charset="-122"/>
                <a:ea typeface="微软雅黑" panose="020B0503020204020204" pitchFamily="34" charset="-122"/>
              </a:rPr>
              <a:t>主机</a:t>
            </a:r>
            <a:r>
              <a:rPr lang="zh-CN" altLang="en-US" sz="2000" b="1" dirty="0" smtClean="0">
                <a:solidFill>
                  <a:srgbClr val="FFC000"/>
                </a:solidFill>
                <a:latin typeface="微软雅黑" panose="020B0503020204020204" pitchFamily="34" charset="-122"/>
                <a:ea typeface="微软雅黑" panose="020B0503020204020204" pitchFamily="34" charset="-122"/>
              </a:rPr>
              <a:t>。</a:t>
            </a:r>
            <a:endParaRPr lang="en-US" altLang="zh-CN" sz="2000" b="1" dirty="0" smtClean="0">
              <a:solidFill>
                <a:srgbClr val="FFC000"/>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互连</a:t>
            </a:r>
            <a:r>
              <a:rPr lang="zh-CN" altLang="en-US" sz="2000" b="1" dirty="0" smtClean="0">
                <a:solidFill>
                  <a:schemeClr val="bg1"/>
                </a:solidFill>
                <a:latin typeface="微软雅黑" panose="020B0503020204020204" pitchFamily="34" charset="-122"/>
                <a:ea typeface="微软雅黑" panose="020B0503020204020204" pitchFamily="34" charset="-122"/>
              </a:rPr>
              <a:t>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rgbClr val="FFFF00"/>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 互联网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a:t>
            </a:r>
            <a:r>
              <a:rPr lang="en-US" altLang="zh-CN" sz="2000" b="1" dirty="0" smtClean="0">
                <a:solidFill>
                  <a:schemeClr val="bg1"/>
                </a:solidFill>
                <a:latin typeface="微软雅黑" panose="020B0503020204020204" pitchFamily="34" charset="-122"/>
                <a:ea typeface="微软雅黑" panose="020B0503020204020204" pitchFamily="34" charset="-122"/>
              </a:rPr>
              <a:t>nternet</a:t>
            </a: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anose="020B0503020204020204" pitchFamily="34" charset="-122"/>
                <a:ea typeface="微软雅黑" panose="020B0503020204020204" pitchFamily="34" charset="-122"/>
              </a:rPr>
              <a:t>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a:t>
            </a:r>
            <a:r>
              <a:rPr lang="zh-CN" altLang="en-US" sz="2000" b="1" dirty="0">
                <a:solidFill>
                  <a:schemeClr val="bg1"/>
                </a:solidFill>
                <a:latin typeface="微软雅黑" panose="020B0503020204020204" pitchFamily="34" charset="-122"/>
                <a:ea typeface="微软雅黑" panose="020B0503020204020204" pitchFamily="34" charset="-122"/>
              </a:rPr>
              <a:t>在信息时代中的</a:t>
            </a:r>
            <a:r>
              <a:rPr lang="zh-CN" altLang="en-US" sz="2000" b="1" dirty="0" smtClean="0">
                <a:solidFill>
                  <a:schemeClr val="bg1"/>
                </a:solidFill>
                <a:latin typeface="微软雅黑" panose="020B0503020204020204" pitchFamily="34" charset="-122"/>
                <a:ea typeface="微软雅黑" panose="020B0503020204020204" pitchFamily="34" charset="-122"/>
              </a:rPr>
              <a:t>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endParaRPr 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505" indent="-357505"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endParaRPr lang="zh-CN" altLang="en-US" dirty="0"/>
          </a:p>
          <a:p>
            <a:pPr marL="357505" indent="-357505"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505" indent="-357505"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4" name="Group 194"/>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Times New Roman" panose="02020603050405020304" pitchFamily="18" charset="0"/>
                  <a:ea typeface="微软雅黑" panose="020B0503020204020204" pitchFamily="34" charset="-122"/>
                </a:rPr>
                <a:t>主干网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pic>
          <p:nvPicPr>
            <p:cNvPr id="1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grpSp>
          <p:nvGrpSpPr>
            <p:cNvPr id="27"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Times New Roman" panose="02020603050405020304" pitchFamily="18" charset="0"/>
                  <a:ea typeface="微软雅黑" panose="020B0503020204020204" pitchFamily="34" charset="-122"/>
                </a:rPr>
                <a:t>校园网</a:t>
              </a:r>
              <a:endParaRPr kumimoji="1" lang="zh-CN" altLang="en-US" sz="1200" b="1" dirty="0">
                <a:solidFill>
                  <a:schemeClr val="bg1"/>
                </a:solidFill>
                <a:latin typeface="Times New Roman" panose="02020603050405020304" pitchFamily="18" charset="0"/>
                <a:ea typeface="微软雅黑" panose="020B0503020204020204" pitchFamily="34" charset="-122"/>
              </a:endParaRP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endParaRPr lang="zh-CN" altLang="en-US" dirty="0"/>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endPar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Oval 194"/>
            <p:cNvSpPr>
              <a:spLocks noChangeArrowheads="1"/>
            </p:cNvSpPr>
            <p:nvPr/>
          </p:nvSpPr>
          <p:spPr bwMode="auto">
            <a:xfrm>
              <a:off x="4343760" y="3667864"/>
              <a:ext cx="627216" cy="29077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Oval 195"/>
            <p:cNvSpPr>
              <a:spLocks noChangeArrowheads="1"/>
            </p:cNvSpPr>
            <p:nvPr/>
          </p:nvSpPr>
          <p:spPr bwMode="auto">
            <a:xfrm>
              <a:off x="5060278" y="3196357"/>
              <a:ext cx="626165" cy="245345"/>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306"/>
            <p:cNvSpPr>
              <a:spLocks noChangeArrowheads="1"/>
            </p:cNvSpPr>
            <p:nvPr/>
          </p:nvSpPr>
          <p:spPr bwMode="auto">
            <a:xfrm>
              <a:off x="2486277"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Oval 319"/>
            <p:cNvSpPr>
              <a:spLocks noChangeArrowheads="1"/>
            </p:cNvSpPr>
            <p:nvPr/>
          </p:nvSpPr>
          <p:spPr bwMode="auto">
            <a:xfrm>
              <a:off x="4637932" y="151529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2" name="Oval 348"/>
            <p:cNvSpPr>
              <a:spLocks noChangeArrowheads="1"/>
            </p:cNvSpPr>
            <p:nvPr/>
          </p:nvSpPr>
          <p:spPr bwMode="auto">
            <a:xfrm>
              <a:off x="5923881"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349"/>
            <p:cNvSpPr>
              <a:spLocks noChangeArrowheads="1"/>
            </p:cNvSpPr>
            <p:nvPr/>
          </p:nvSpPr>
          <p:spPr bwMode="auto">
            <a:xfrm>
              <a:off x="4209282"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8" name="Oval 375"/>
            <p:cNvSpPr>
              <a:spLocks noChangeArrowheads="1"/>
            </p:cNvSpPr>
            <p:nvPr/>
          </p:nvSpPr>
          <p:spPr bwMode="auto">
            <a:xfrm>
              <a:off x="6686626" y="3197367"/>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9" name="Oval 14"/>
            <p:cNvSpPr>
              <a:spLocks noChangeArrowheads="1"/>
            </p:cNvSpPr>
            <p:nvPr/>
          </p:nvSpPr>
          <p:spPr bwMode="auto">
            <a:xfrm>
              <a:off x="2349698" y="1607168"/>
              <a:ext cx="1042207" cy="32005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Oval 327"/>
              <p:cNvSpPr>
                <a:spLocks noChangeArrowheads="1"/>
              </p:cNvSpPr>
              <p:nvPr/>
            </p:nvSpPr>
            <p:spPr bwMode="auto">
              <a:xfrm>
                <a:off x="6972393"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328"/>
              <p:cNvSpPr>
                <a:spLocks noChangeArrowheads="1"/>
              </p:cNvSpPr>
              <p:nvPr/>
            </p:nvSpPr>
            <p:spPr bwMode="auto">
              <a:xfrm>
                <a:off x="2206814"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Oval 329"/>
              <p:cNvSpPr>
                <a:spLocks noChangeArrowheads="1"/>
              </p:cNvSpPr>
              <p:nvPr/>
            </p:nvSpPr>
            <p:spPr bwMode="auto">
              <a:xfrm>
                <a:off x="388989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1" name="组合 90"/>
              <p:cNvGrpSpPr/>
              <p:nvPr/>
            </p:nvGrpSpPr>
            <p:grpSpPr>
              <a:xfrm>
                <a:off x="3320162" y="2589558"/>
                <a:ext cx="425498" cy="267294"/>
                <a:chOff x="3320162" y="2589558"/>
                <a:chExt cx="425498" cy="267294"/>
              </a:xfrm>
            </p:grpSpPr>
            <p:grpSp>
              <p:nvGrpSpPr>
                <p:cNvPr id="81"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sp>
          <p:nvSpPr>
            <p:cNvPr id="77" name="Freeform 272"/>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endParaRPr lang="zh-CN" altLang="en-US" dirty="0"/>
          </a:p>
        </p:txBody>
      </p:sp>
      <p:sp>
        <p:nvSpPr>
          <p:cNvPr id="5" name="内容占位符 1"/>
          <p:cNvSpPr txBox="1"/>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endParaRPr lang="zh-CN" altLang="en-US" dirty="0" smtClean="0"/>
          </a:p>
          <a:p>
            <a:pPr lvl="1">
              <a:lnSpc>
                <a:spcPts val="3000"/>
              </a:lnSpc>
            </a:pPr>
            <a:r>
              <a:rPr lang="zh-CN" altLang="en-US" dirty="0" smtClean="0"/>
              <a:t>成为互联网指数级增长的主要驱动力。</a:t>
            </a:r>
            <a:endParaRPr lang="zh-CN" altLang="en-US" dirty="0" smtClean="0"/>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1"/>
          <a:stretch>
            <a:fillRect/>
          </a:stretch>
        </p:blipFill>
        <p:spPr>
          <a:xfrm>
            <a:off x="9249434" y="1145942"/>
            <a:ext cx="2755620" cy="2247392"/>
          </a:xfrm>
          <a:prstGeom prst="rect">
            <a:avLst/>
          </a:prstGeom>
        </p:spPr>
      </p:pic>
      <p:pic>
        <p:nvPicPr>
          <p:cNvPr id="8" name="图片 7"/>
          <p:cNvPicPr>
            <a:picLocks noChangeAspect="1"/>
          </p:cNvPicPr>
          <p:nvPr/>
        </p:nvPicPr>
        <p:blipFill>
          <a:blip r:embed="rId2"/>
          <a:stretch>
            <a:fillRect/>
          </a:stretch>
        </p:blipFill>
        <p:spPr>
          <a:xfrm>
            <a:off x="4361084" y="1474912"/>
            <a:ext cx="4190133" cy="266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互联网研究部 </a:t>
            </a:r>
            <a:r>
              <a:rPr kumimoji="1" lang="en-US" altLang="zh-CN" sz="1600" b="1" dirty="0">
                <a:solidFill>
                  <a:schemeClr val="bg1"/>
                </a:solidFill>
                <a:latin typeface="微软雅黑" panose="020B0503020204020204" pitchFamily="34" charset="-122"/>
                <a:ea typeface="微软雅黑" panose="020B0503020204020204" pitchFamily="34" charset="-122"/>
              </a:rPr>
              <a:t>IRTF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互联网工程部 </a:t>
            </a:r>
            <a:r>
              <a:rPr kumimoji="1" lang="en-US" altLang="zh-CN" sz="1600" b="1" dirty="0">
                <a:solidFill>
                  <a:schemeClr val="bg1"/>
                </a:solidFill>
                <a:latin typeface="微软雅黑" panose="020B0503020204020204" pitchFamily="34" charset="-122"/>
                <a:ea typeface="微软雅黑" panose="020B0503020204020204" pitchFamily="34" charset="-122"/>
              </a:rPr>
              <a:t>IETF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互联网体系结构</a:t>
            </a:r>
            <a:endParaRPr kumimoji="1" lang="zh-CN" altLang="en-US" sz="1400" b="1" dirty="0">
              <a:solidFill>
                <a:srgbClr val="0033CC"/>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研究</a:t>
            </a:r>
            <a:r>
              <a:rPr kumimoji="1" lang="zh-CN" altLang="en-US" sz="1400" b="1" dirty="0" smtClean="0">
                <a:solidFill>
                  <a:srgbClr val="0033CC"/>
                </a:solidFill>
                <a:latin typeface="微软雅黑" panose="020B0503020204020204" pitchFamily="34" charset="-122"/>
                <a:ea typeface="微软雅黑" panose="020B0503020204020204" pitchFamily="34" charset="-122"/>
              </a:rPr>
              <a:t>委员会 </a:t>
            </a:r>
            <a:r>
              <a:rPr kumimoji="1" lang="en-US" altLang="zh-CN" sz="1400" b="1" dirty="0" smtClean="0">
                <a:solidFill>
                  <a:srgbClr val="0033CC"/>
                </a:solidFill>
                <a:latin typeface="微软雅黑" panose="020B0503020204020204" pitchFamily="34" charset="-122"/>
                <a:ea typeface="微软雅黑" panose="020B0503020204020204" pitchFamily="34" charset="-122"/>
              </a:rPr>
              <a:t>IAB </a:t>
            </a:r>
            <a:endParaRPr kumimoji="1" lang="en-US" altLang="zh-CN" sz="1400" b="1" dirty="0">
              <a:solidFill>
                <a:srgbClr val="0033CC"/>
              </a:solidFill>
              <a:latin typeface="微软雅黑" panose="020B0503020204020204" pitchFamily="34" charset="-122"/>
              <a:ea typeface="微软雅黑" panose="020B0503020204020204"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互联网研究指导小组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IRSG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互联网工程指导小组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IESG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a:t>
            </a:r>
            <a:r>
              <a:rPr kumimoji="1" lang="zh-CN" altLang="en-US" sz="1400" b="1" dirty="0" smtClean="0">
                <a:solidFill>
                  <a:schemeClr val="bg1"/>
                </a:solidFill>
                <a:latin typeface="微软雅黑" panose="020B0503020204020204" pitchFamily="34" charset="-122"/>
                <a:ea typeface="微软雅黑" panose="020B0503020204020204" pitchFamily="34" charset="-122"/>
              </a:rPr>
              <a:t>协会 </a:t>
            </a:r>
            <a:r>
              <a:rPr kumimoji="1" lang="en-US" altLang="zh-CN" sz="1400" b="1" dirty="0" smtClean="0">
                <a:solidFill>
                  <a:schemeClr val="bg1"/>
                </a:solidFill>
                <a:latin typeface="微软雅黑" panose="020B0503020204020204" pitchFamily="34" charset="-122"/>
                <a:ea typeface="微软雅黑" panose="020B0503020204020204" pitchFamily="34" charset="-122"/>
              </a:rPr>
              <a:t>ISOC</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endParaRPr lang="zh-CN" altLang="en-US" dirty="0"/>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endParaRPr lang="zh-CN" altLang="en-US" dirty="0"/>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anose="020B0503020204020204" pitchFamily="34" charset="-122"/>
              </a:rPr>
              <a:t>组织架构</a:t>
            </a:r>
            <a:endParaRPr lang="zh-CN" altLang="en-US" sz="1600" b="1"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endParaRPr lang="en-US" altLang="en-US"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endParaRPr lang="zh-CN" altLang="en-US" sz="1200" b="1" dirty="0">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endParaRPr lang="zh-CN" altLang="en-US" sz="1200" b="1" dirty="0">
                <a:latin typeface="微软雅黑" panose="020B0503020204020204" pitchFamily="34" charset="-122"/>
                <a:ea typeface="微软雅黑" panose="020B0503020204020204" pitchFamily="34" charset="-122"/>
              </a:endParaRP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endParaRPr lang="zh-CN" altLang="fr-FR" sz="2000" b="1">
              <a:solidFill>
                <a:schemeClr val="bg1"/>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计算机网络的定义</a:t>
            </a:r>
            <a:r>
              <a:rPr lang="en-US" altLang="zh-CN" sz="2000" b="1" dirty="0" smtClean="0">
                <a:solidFill>
                  <a:schemeClr val="bg1"/>
                </a:solidFill>
                <a:latin typeface="微软雅黑" panose="020B0503020204020204" pitchFamily="34" charset="-122"/>
                <a:ea typeface="微软雅黑" panose="020B0503020204020204" pitchFamily="34" charset="-122"/>
              </a:rPr>
              <a:t>1.1.2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计算机网络的特点</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anose="020B0503020204020204" pitchFamily="34" charset="-122"/>
                <a:ea typeface="微软雅黑" panose="020B0503020204020204" pitchFamily="34" charset="-122"/>
              </a:rPr>
              <a:t>1.1</a:t>
            </a:r>
            <a:endParaRPr lang="fr-FR" altLang="zh-CN" sz="2000" b="1"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计算机网络在信息时代中的作用</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605" indent="-268605"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endParaRPr lang="zh-CN" altLang="en-US" dirty="0"/>
          </a:p>
          <a:p>
            <a:pPr marL="268605" indent="-268605"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pic>
          <p:nvPicPr>
            <p:cNvPr id="17"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0" name="Picture 115"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pic>
          <p:nvPicPr>
            <p:cNvPr id="13" name="Picture 11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端系统</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Times New Roman" panose="02020603050405020304" pitchFamily="18" charset="0"/>
                  <a:ea typeface="微软雅黑" panose="020B0503020204020204" pitchFamily="34" charset="-122"/>
                </a:rPr>
                <a:t>智能</a:t>
              </a:r>
              <a:r>
                <a:rPr kumimoji="1" lang="zh-CN" altLang="en-US" sz="1050" b="1" dirty="0" smtClean="0">
                  <a:solidFill>
                    <a:srgbClr val="0000FF"/>
                  </a:solidFill>
                  <a:latin typeface="Times New Roman" panose="02020603050405020304" pitchFamily="18" charset="0"/>
                  <a:ea typeface="微软雅黑" panose="020B0503020204020204" pitchFamily="34" charset="-122"/>
                </a:rPr>
                <a:t>手机</a:t>
              </a:r>
              <a:endParaRPr kumimoji="1" lang="zh-CN" altLang="en-US" sz="1050" b="1" dirty="0">
                <a:solidFill>
                  <a:srgbClr val="0000FF"/>
                </a:solidFill>
                <a:latin typeface="Times New Roman" panose="02020603050405020304" pitchFamily="18" charset="0"/>
                <a:ea typeface="微软雅黑" panose="020B0503020204020204"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smtClean="0">
                  <a:solidFill>
                    <a:srgbClr val="0000FF"/>
                  </a:solidFill>
                  <a:latin typeface="Times New Roman" panose="02020603050405020304" pitchFamily="18" charset="0"/>
                  <a:ea typeface="微软雅黑" panose="020B0503020204020204" pitchFamily="34" charset="-122"/>
                </a:rPr>
                <a:t>IP</a:t>
              </a:r>
              <a:r>
                <a:rPr kumimoji="1" lang="zh-CN" altLang="en-US" sz="1200" b="1" dirty="0" smtClean="0">
                  <a:solidFill>
                    <a:srgbClr val="0000FF"/>
                  </a:solidFill>
                  <a:latin typeface="Times New Roman" panose="02020603050405020304" pitchFamily="18" charset="0"/>
                  <a:ea typeface="微软雅黑" panose="020B0503020204020204" pitchFamily="34" charset="-122"/>
                </a:rPr>
                <a:t>摄像头</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大型或超级计算机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服务器</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实际上是指</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A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某个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和</a:t>
            </a: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B </a:t>
            </a:r>
            <a:r>
              <a:rPr lang="zh-CN" altLang="en-US" sz="2000" b="1" dirty="0" smtClean="0">
                <a:solidFill>
                  <a:schemeClr val="bg1"/>
                </a:solidFill>
                <a:latin typeface="微软雅黑" panose="020B0503020204020204" pitchFamily="34" charset="-122"/>
                <a:ea typeface="微软雅黑" panose="020B0503020204020204" pitchFamily="34" charset="-122"/>
              </a:rPr>
              <a:t>上</a:t>
            </a:r>
            <a:r>
              <a:rPr lang="zh-CN" altLang="en-US" sz="2000" b="1" dirty="0">
                <a:solidFill>
                  <a:schemeClr val="bg1"/>
                </a:solidFill>
                <a:latin typeface="微软雅黑" panose="020B0503020204020204" pitchFamily="34" charset="-122"/>
                <a:ea typeface="微软雅黑" panose="020B0503020204020204" pitchFamily="34" charset="-122"/>
              </a:rPr>
              <a:t>的另一个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进行</a:t>
            </a:r>
            <a:r>
              <a:rPr lang="zh-CN" altLang="en-US" sz="2000" b="1" dirty="0" smtClean="0">
                <a:solidFill>
                  <a:schemeClr val="bg1"/>
                </a:solidFill>
                <a:latin typeface="微软雅黑" panose="020B0503020204020204" pitchFamily="34" charset="-122"/>
                <a:ea typeface="微软雅黑" panose="020B0503020204020204" pitchFamily="34" charset="-122"/>
              </a:rPr>
              <a:t>通信。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endParaRPr kumimoji="1" lang="zh-CN" altLang="en-US" sz="1200" b="1" dirty="0">
              <a:latin typeface="微软雅黑" panose="020B0503020204020204" pitchFamily="34" charset="-122"/>
              <a:ea typeface="微软雅黑" panose="020B0503020204020204" pitchFamily="34" charset="-122"/>
            </a:endParaRP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zh-CN" altLang="en-US"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服务器程序</a:t>
            </a:r>
            <a:endParaRPr kumimoji="1" lang="zh-CN" altLang="en-US" sz="1200" b="1" dirty="0">
              <a:latin typeface="微软雅黑" panose="020B0503020204020204" pitchFamily="34" charset="-122"/>
              <a:ea typeface="微软雅黑" panose="020B0503020204020204" pitchFamily="34" charset="-122"/>
            </a:endParaRP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A</a:t>
            </a:r>
            <a:endParaRPr kumimoji="1" lang="en-US" altLang="zh-CN" sz="1600" b="1">
              <a:solidFill>
                <a:srgbClr val="0000FF"/>
              </a:solidFill>
              <a:ea typeface="黑体" panose="02010609060101010101" pitchFamily="49" charset="-122"/>
            </a:endParaRP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B</a:t>
            </a:r>
            <a:endParaRPr kumimoji="1" lang="en-US" altLang="zh-CN" sz="1600" b="1">
              <a:solidFill>
                <a:srgbClr val="0000FF"/>
              </a:solidFill>
              <a:ea typeface="黑体" panose="02010609060101010101" pitchFamily="49" charset="-122"/>
            </a:endParaRP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pic>
        <p:nvPicPr>
          <p:cNvPr id="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endParaRPr lang="zh-CN" altLang="en-US" dirty="0"/>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endParaRPr lang="zh-CN" altLang="en-US" dirty="0"/>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endParaRPr lang="zh-CN" altLang="en-US" dirty="0"/>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endParaRPr lang="zh-CN" altLang="en-US" dirty="0">
              <a:solidFill>
                <a:srgbClr val="C00000"/>
              </a:solidFill>
            </a:endParaRP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D</a:t>
            </a:r>
            <a:endParaRPr kumimoji="1" lang="en-US" altLang="zh-CN" sz="1600" b="1" dirty="0">
              <a:solidFill>
                <a:srgbClr val="0000FF"/>
              </a:solidFill>
              <a:ea typeface="黑体" panose="02010609060101010101" pitchFamily="49" charset="-122"/>
            </a:endParaRP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C</a:t>
            </a:r>
            <a:endParaRPr kumimoji="1" lang="en-US" altLang="zh-CN" sz="1600" b="1" dirty="0">
              <a:solidFill>
                <a:srgbClr val="0000FF"/>
              </a:solidFill>
              <a:ea typeface="黑体" panose="02010609060101010101" pitchFamily="49" charset="-122"/>
            </a:endParaRP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E</a:t>
            </a:r>
            <a:endParaRPr kumimoji="1" lang="en-US" altLang="zh-CN" sz="1600" b="1" dirty="0">
              <a:solidFill>
                <a:srgbClr val="0000FF"/>
              </a:solidFill>
              <a:ea typeface="黑体" panose="02010609060101010101" pitchFamily="49" charset="-122"/>
            </a:endParaRP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F</a:t>
            </a:r>
            <a:endParaRPr kumimoji="1" lang="en-US" altLang="zh-CN" sz="1600" b="1" dirty="0">
              <a:solidFill>
                <a:srgbClr val="0000FF"/>
              </a:solidFill>
              <a:ea typeface="黑体" panose="02010609060101010101" pitchFamily="49" charset="-122"/>
            </a:endParaRP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endParaRPr lang="zh-CN" altLang="en-US" dirty="0" smtClean="0"/>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dirty="0">
                <a:solidFill>
                  <a:srgbClr val="CC00CC"/>
                </a:solidFill>
                <a:latin typeface="Times New Roman" panose="02020603050405020304" pitchFamily="18" charset="0"/>
                <a:ea typeface="微软雅黑" panose="020B0503020204020204" pitchFamily="34" charset="-122"/>
              </a:endParaRP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C00000"/>
                </a:solidFill>
                <a:latin typeface="微软雅黑" panose="020B0503020204020204" pitchFamily="34" charset="-122"/>
                <a:ea typeface="微软雅黑" panose="020B0503020204020204" pitchFamily="34" charset="-122"/>
              </a:rPr>
              <a:t>路由器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C00000"/>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C00000"/>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a:t>
            </a:r>
            <a:r>
              <a:rPr lang="zh-CN" altLang="en-US" sz="2000" b="1" dirty="0" smtClean="0">
                <a:latin typeface="微软雅黑" panose="020B0503020204020204" pitchFamily="34" charset="-122"/>
                <a:ea typeface="微软雅黑" panose="020B0503020204020204" pitchFamily="34" charset="-122"/>
              </a:rPr>
              <a:t>分组。</a:t>
            </a:r>
            <a:endParaRPr lang="zh-CN" altLang="en-US" sz="2000" b="1" dirty="0">
              <a:latin typeface="微软雅黑" panose="020B0503020204020204" pitchFamily="34" charset="-122"/>
              <a:ea typeface="微软雅黑" panose="020B0503020204020204"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信息</a:t>
              </a:r>
              <a:r>
                <a:rPr lang="zh-CN" altLang="en-US" sz="2000" b="1" dirty="0" smtClean="0">
                  <a:solidFill>
                    <a:schemeClr val="bg1"/>
                  </a:solidFill>
                  <a:latin typeface="微软雅黑" panose="020B0503020204020204" pitchFamily="34" charset="-122"/>
                  <a:ea typeface="微软雅黑" panose="020B0503020204020204" pitchFamily="34" charset="-122"/>
                </a:rPr>
                <a:t>时代：以</a:t>
              </a:r>
              <a:r>
                <a:rPr lang="zh-CN" altLang="en-US" sz="2000" b="1" dirty="0">
                  <a:solidFill>
                    <a:schemeClr val="bg1"/>
                  </a:solidFill>
                  <a:latin typeface="微软雅黑" panose="020B0503020204020204" pitchFamily="34" charset="-122"/>
                  <a:ea typeface="微软雅黑" panose="020B0503020204020204" pitchFamily="34" charset="-122"/>
                </a:rPr>
                <a:t>网络为</a:t>
              </a:r>
              <a:r>
                <a:rPr lang="zh-CN" altLang="en-US" sz="2000" b="1" dirty="0" smtClean="0">
                  <a:solidFill>
                    <a:schemeClr val="bg1"/>
                  </a:solidFill>
                  <a:latin typeface="微软雅黑" panose="020B0503020204020204" pitchFamily="34" charset="-122"/>
                  <a:ea typeface="微软雅黑" panose="020B0503020204020204" pitchFamily="34" charset="-122"/>
                </a:rPr>
                <a:t>核心</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万物</a:t>
            </a:r>
            <a:r>
              <a:rPr lang="zh-CN" altLang="en-US" sz="2000" b="1" dirty="0" smtClean="0">
                <a:solidFill>
                  <a:schemeClr val="bg1"/>
                </a:solidFill>
                <a:latin typeface="微软雅黑" panose="020B0503020204020204" pitchFamily="34" charset="-122"/>
                <a:ea typeface="微软雅黑" panose="020B0503020204020204" pitchFamily="34" charset="-122"/>
              </a:rPr>
              <a:t>联网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人人</a:t>
            </a:r>
            <a:r>
              <a:rPr lang="zh-CN" altLang="en-US" sz="2000" b="1" dirty="0">
                <a:solidFill>
                  <a:schemeClr val="bg1"/>
                </a:solidFill>
                <a:latin typeface="微软雅黑" panose="020B0503020204020204" pitchFamily="34" charset="-122"/>
                <a:ea typeface="微软雅黑" panose="020B0503020204020204" pitchFamily="34" charset="-122"/>
              </a:rPr>
              <a:t>用网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endParaRPr lang="zh-CN" altLang="en-US" dirty="0"/>
          </a:p>
          <a:p>
            <a:pPr lvl="1"/>
            <a:r>
              <a:rPr lang="zh-CN" altLang="en-US" dirty="0"/>
              <a:t>电路交换</a:t>
            </a:r>
            <a:endParaRPr lang="zh-CN" altLang="en-US" dirty="0"/>
          </a:p>
          <a:p>
            <a:pPr lvl="1"/>
            <a:r>
              <a:rPr lang="zh-CN" altLang="en-US" dirty="0"/>
              <a:t>分组交换</a:t>
            </a:r>
            <a:endParaRPr lang="zh-CN" altLang="en-US" dirty="0"/>
          </a:p>
          <a:p>
            <a:pPr lvl="1"/>
            <a:r>
              <a:rPr lang="zh-CN" altLang="en-US" dirty="0" smtClean="0"/>
              <a:t>报文交换 等</a:t>
            </a:r>
            <a:r>
              <a:rPr lang="zh-CN" altLang="en-US" dirty="0"/>
              <a:t>。</a:t>
            </a:r>
            <a:endParaRPr lang="zh-CN" altLang="en-US" dirty="0"/>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endParaRPr lang="zh-CN" altLang="en-US" dirty="0">
              <a:solidFill>
                <a:srgbClr val="C0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endParaRPr lang="zh-CN" altLang="en-US" dirty="0"/>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endParaRPr lang="zh-CN" altLang="en-US" dirty="0"/>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endParaRPr lang="zh-CN" altLang="en-US" dirty="0" smtClean="0"/>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endParaRPr lang="zh-CN" altLang="en-US" dirty="0"/>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endParaRPr lang="en-US" altLang="zh-CN" sz="1600" b="1">
              <a:latin typeface="微软雅黑" panose="020B0503020204020204" pitchFamily="34" charset="-122"/>
              <a:ea typeface="微软雅黑" panose="020B0503020204020204" pitchFamily="34" charset="-122"/>
            </a:endParaRP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endParaRPr lang="en-US" altLang="zh-CN" sz="1600" b="1">
              <a:latin typeface="微软雅黑" panose="020B0503020204020204" pitchFamily="34" charset="-122"/>
              <a:ea typeface="微软雅黑" panose="020B0503020204020204" pitchFamily="34" charset="-122"/>
            </a:endParaRP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endParaRPr lang="zh-CN" altLang="en-US" sz="1400" b="1" dirty="0">
              <a:latin typeface="微软雅黑" panose="020B0503020204020204" pitchFamily="34" charset="-122"/>
              <a:ea typeface="微软雅黑" panose="020B0503020204020204" pitchFamily="34" charset="-122"/>
            </a:endParaRP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endParaRPr lang="zh-CN" altLang="en-US" sz="1600" b="1" dirty="0">
              <a:latin typeface="微软雅黑" panose="020B0503020204020204" pitchFamily="34" charset="-122"/>
              <a:ea typeface="微软雅黑" panose="020B0503020204020204" pitchFamily="34" charset="-122"/>
            </a:endParaRP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endParaRPr lang="zh-CN" altLang="en-US" sz="1600" b="1">
              <a:latin typeface="微软雅黑" panose="020B0503020204020204" pitchFamily="34" charset="-122"/>
              <a:ea typeface="微软雅黑" panose="020B0503020204020204" pitchFamily="34" charset="-122"/>
            </a:endParaRP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41" name="矩形 40"/>
          <p:cNvSpPr/>
          <p:nvPr/>
        </p:nvSpPr>
        <p:spPr>
          <a:xfrm>
            <a:off x="1045030" y="4142276"/>
            <a:ext cx="69142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endParaRPr lang="zh-CN" altLang="en-US" sz="20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endParaRPr lang="zh-CN" altLang="en-US" dirty="0">
              <a:solidFill>
                <a:srgbClr val="0000FF"/>
              </a:solidFill>
            </a:endParaRPr>
          </a:p>
          <a:p>
            <a:r>
              <a:rPr lang="zh-CN" altLang="en-US" dirty="0" smtClean="0"/>
              <a:t>发送端</a:t>
            </a:r>
            <a:r>
              <a:rPr lang="zh-CN" altLang="en-US" dirty="0" smtClean="0">
                <a:solidFill>
                  <a:srgbClr val="C00000"/>
                </a:solidFill>
              </a:rPr>
              <a:t>依次</a:t>
            </a:r>
            <a:r>
              <a:rPr lang="zh-CN" altLang="en-US" dirty="0"/>
              <a:t>把各分组发送到接收端。</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endParaRPr lang="zh-CN" altLang="en-US" dirty="0"/>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1666609" y="1006931"/>
            <a:ext cx="2429157" cy="433780"/>
            <a:chOff x="1973" y="2532"/>
            <a:chExt cx="1652" cy="320"/>
          </a:xfrm>
        </p:grpSpPr>
        <p:sp>
          <p:nvSpPr>
            <p:cNvPr id="7" name="AutoShape 14"/>
            <p:cNvSpPr/>
            <p:nvPr/>
          </p:nvSpPr>
          <p:spPr bwMode="auto">
            <a:xfrm rot="5400000">
              <a:off x="2748" y="1975"/>
              <a:ext cx="102"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3565193" y="1640571"/>
            <a:ext cx="2429157" cy="457201"/>
            <a:chOff x="1974" y="2532"/>
            <a:chExt cx="1652" cy="336"/>
          </a:xfrm>
        </p:grpSpPr>
        <p:sp>
          <p:nvSpPr>
            <p:cNvPr id="12" name="AutoShape 17"/>
            <p:cNvSpPr/>
            <p:nvPr/>
          </p:nvSpPr>
          <p:spPr bwMode="auto">
            <a:xfrm rot="5400000">
              <a:off x="2734" y="1977"/>
              <a:ext cx="131"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6" name="Group 19"/>
          <p:cNvGrpSpPr/>
          <p:nvPr/>
        </p:nvGrpSpPr>
        <p:grpSpPr bwMode="auto">
          <a:xfrm>
            <a:off x="5460833" y="2265497"/>
            <a:ext cx="2455262" cy="437795"/>
            <a:chOff x="1973" y="2532"/>
            <a:chExt cx="1451" cy="327"/>
          </a:xfrm>
        </p:grpSpPr>
        <p:sp>
          <p:nvSpPr>
            <p:cNvPr id="17" name="AutoShape 20"/>
            <p:cNvSpPr/>
            <p:nvPr/>
          </p:nvSpPr>
          <p:spPr bwMode="auto">
            <a:xfrm rot="5400000">
              <a:off x="2644" y="2079"/>
              <a:ext cx="109"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endParaRPr kumimoji="1" lang="zh-CN" altLang="en-US" sz="1600" b="1" dirty="0">
                    <a:solidFill>
                      <a:prstClr val="black"/>
                    </a:solidFill>
                    <a:latin typeface="微软雅黑" panose="020B0503020204020204" pitchFamily="34" charset="-122"/>
                    <a:ea typeface="微软雅黑" panose="020B0503020204020204" pitchFamily="34" charset="-122"/>
                  </a:endParaRP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endParaRPr lang="zh-CN" altLang="en-US"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提供电话、</a:t>
            </a:r>
            <a:r>
              <a:rPr lang="fr-FR" altLang="zh-CN" sz="2000" b="1" dirty="0" smtClean="0">
                <a:latin typeface="微软雅黑" panose="020B0503020204020204" pitchFamily="34" charset="-122"/>
                <a:ea typeface="微软雅黑" panose="020B0503020204020204" pitchFamily="34" charset="-122"/>
              </a:rPr>
              <a:t>电报及传真等服务</a:t>
            </a:r>
            <a:r>
              <a:rPr lang="zh-CN" altLang="en-US" sz="2000" b="1" dirty="0" smtClean="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anose="020B0503020204020204" pitchFamily="34" charset="-122"/>
                <a:ea typeface="微软雅黑" panose="020B0503020204020204" pitchFamily="34" charset="-122"/>
              </a:rPr>
              <a:t>向用户传送各种电视节目</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anose="020B0503020204020204" pitchFamily="34" charset="-122"/>
                <a:ea typeface="微软雅黑" panose="020B0503020204020204" pitchFamily="34" charset="-122"/>
              </a:rPr>
              <a:t>使用户能在计算机之间传送数据文件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a:t>
              </a:r>
              <a:r>
                <a:rPr lang="zh-CN" altLang="en-US" sz="2000" b="1" dirty="0">
                  <a:solidFill>
                    <a:srgbClr val="FFFF00"/>
                  </a:solidFill>
                  <a:latin typeface="微软雅黑" panose="020B0503020204020204" pitchFamily="34" charset="-122"/>
                  <a:ea typeface="微软雅黑" panose="020B0503020204020204" pitchFamily="34" charset="-122"/>
                </a:rPr>
                <a:t>计算机网络。</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endParaRPr kumimoji="1"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476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78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681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endParaRPr lang="en-US" altLang="zh-CN" b="1">
              <a:solidFill>
                <a:schemeClr val="bg1"/>
              </a:solidFill>
              <a:latin typeface="Arial" panose="020B0604020202020204" pitchFamily="34" charset="0"/>
            </a:endParaRP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endParaRPr lang="en-US" altLang="zh-CN" b="1">
              <a:solidFill>
                <a:schemeClr val="bg1"/>
              </a:solidFill>
              <a:latin typeface="Arial" panose="020B0604020202020204" pitchFamily="34" charset="0"/>
            </a:endParaRP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endParaRPr lang="en-US" altLang="zh-CN" b="1">
              <a:solidFill>
                <a:schemeClr val="bg1"/>
              </a:solidFill>
              <a:latin typeface="Arial" panose="020B0604020202020204" pitchFamily="34" charset="0"/>
            </a:endParaRP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endParaRPr lang="en-US" altLang="zh-CN" b="1">
              <a:solidFill>
                <a:schemeClr val="bg1"/>
              </a:solidFill>
              <a:latin typeface="Arial" panose="020B0604020202020204" pitchFamily="34" charset="0"/>
            </a:endParaRP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endParaRPr lang="en-US" altLang="zh-CN" b="1">
              <a:solidFill>
                <a:schemeClr val="bg1"/>
              </a:solidFill>
              <a:latin typeface="Arial" panose="020B0604020202020204" pitchFamily="34" charset="0"/>
            </a:endParaRP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3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pic>
        <p:nvPicPr>
          <p:cNvPr id="76845"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endParaRPr lang="en-US" altLang="zh-CN" sz="2000" b="1">
              <a:solidFill>
                <a:srgbClr val="000099"/>
              </a:solidFill>
            </a:endParaRP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endParaRPr lang="en-US" altLang="zh-CN" sz="2000" b="1">
              <a:solidFill>
                <a:srgbClr val="000099"/>
              </a:solidFill>
            </a:endParaRP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endParaRPr lang="en-US" altLang="zh-CN" sz="2000" b="1">
              <a:solidFill>
                <a:srgbClr val="000099"/>
              </a:solidFill>
            </a:endParaRP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endParaRPr lang="en-US" altLang="zh-CN" sz="2000" b="1">
              <a:solidFill>
                <a:srgbClr val="000099"/>
              </a:solidFill>
            </a:endParaRP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endParaRPr lang="en-US" altLang="zh-CN" sz="2000" b="1">
              <a:solidFill>
                <a:srgbClr val="000099"/>
              </a:solidFill>
            </a:endParaRP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endParaRPr kumimoji="1" lang="en-US" altLang="zh-CN" sz="1600" b="1" baseline="-25000" dirty="0">
              <a:solidFill>
                <a:schemeClr val="bg1"/>
              </a:solidFill>
              <a:latin typeface="微软雅黑" panose="020B0503020204020204" pitchFamily="34" charset="-122"/>
              <a:ea typeface="微软雅黑" panose="020B0503020204020204" pitchFamily="34" charset="-122"/>
            </a:endParaRP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文本占位符 2"/>
          <p:cNvSpPr>
            <a:spLocks noGrp="1"/>
          </p:cNvSpPr>
          <p:nvPr>
            <p:ph type="body" sz="quarter" idx="11"/>
          </p:nvPr>
        </p:nvSpPr>
        <p:spPr/>
        <p:txBody>
          <a:bodyPr/>
          <a:lstStyle/>
          <a:p>
            <a:r>
              <a:rPr lang="zh-CN" altLang="en-US" dirty="0"/>
              <a:t>分组交换的优点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endParaRPr lang="zh-CN" altLang="en-US" dirty="0"/>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endParaRPr lang="en-US" altLang="zh-CN" sz="1200" b="1" dirty="0">
              <a:solidFill>
                <a:srgbClr val="990099"/>
              </a:solidFill>
              <a:latin typeface="微软雅黑" panose="020B0503020204020204" pitchFamily="34" charset="-122"/>
              <a:ea typeface="微软雅黑" panose="020B0503020204020204" pitchFamily="34" charset="-122"/>
            </a:endParaRP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endParaRPr lang="zh-CN" altLang="en-US" sz="1400" b="1" dirty="0">
              <a:solidFill>
                <a:srgbClr val="990099"/>
              </a:solidFill>
              <a:latin typeface="微软雅黑" panose="020B0503020204020204" pitchFamily="34" charset="-122"/>
              <a:ea typeface="微软雅黑" panose="020B0503020204020204" pitchFamily="34" charset="-122"/>
            </a:endParaRP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49" charset="-122"/>
              </a:rPr>
              <a:t>t</a:t>
            </a:r>
            <a:endParaRPr kumimoji="1" lang="en-US" altLang="zh-CN" b="1" dirty="0">
              <a:solidFill>
                <a:srgbClr val="000099"/>
              </a:solidFill>
              <a:ea typeface="黑体" panose="02010609060101010101" pitchFamily="49" charset="-122"/>
            </a:endParaRP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endParaRPr lang="zh-CN" altLang="en-US" sz="1200" b="1">
                <a:latin typeface="微软雅黑" panose="020B0503020204020204" pitchFamily="34" charset="-122"/>
                <a:ea typeface="微软雅黑" panose="020B0503020204020204" pitchFamily="34" charset="-122"/>
              </a:endParaRP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endParaRPr lang="zh-CN" altLang="en-US" dirty="0">
                <a:solidFill>
                  <a:schemeClr val="bg1"/>
                </a:solidFill>
              </a:endParaRP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endParaRPr lang="zh-CN" altLang="en-US" sz="1200" b="1">
                <a:latin typeface="微软雅黑" panose="020B0503020204020204" pitchFamily="34" charset="-122"/>
                <a:ea typeface="微软雅黑" panose="020B0503020204020204" pitchFamily="34" charset="-122"/>
              </a:endParaRP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endParaRPr lang="zh-CN" altLang="en-US"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endParaRPr lang="zh-CN" altLang="en-US" sz="1050" dirty="0">
              <a:solidFill>
                <a:schemeClr val="tx1"/>
              </a:solidFill>
            </a:endParaRP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endParaRPr lang="zh-CN" altLang="en-US" sz="1200" b="1">
                  <a:latin typeface="微软雅黑" panose="020B0503020204020204" pitchFamily="34" charset="-122"/>
                  <a:ea typeface="微软雅黑" panose="020B0503020204020204" pitchFamily="34" charset="-122"/>
                </a:endParaRP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endParaRPr lang="zh-CN" altLang="en-US" dirty="0"/>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endParaRPr lang="zh-CN" altLang="en-US" dirty="0"/>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“三网融合”：融入现代计算机网络技术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endParaRPr lang="zh-CN" altLang="en-US" dirty="0"/>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endParaRPr lang="zh-CN" altLang="en-US" dirty="0"/>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endParaRPr lang="zh-CN" altLang="en-US" dirty="0"/>
          </a:p>
          <a:p>
            <a:r>
              <a:rPr lang="en-US" altLang="zh-CN" dirty="0"/>
              <a:t>1994 </a:t>
            </a:r>
            <a:r>
              <a:rPr lang="zh-CN" altLang="en-US" dirty="0"/>
              <a:t>年 </a:t>
            </a:r>
            <a:r>
              <a:rPr lang="en-US" altLang="zh-CN" dirty="0"/>
              <a:t>5 </a:t>
            </a:r>
            <a:r>
              <a:rPr lang="zh-CN" altLang="en-US" dirty="0"/>
              <a:t>月，中国科学院高能物理研究所设立了我国的第一个万维网服务器。</a:t>
            </a:r>
            <a:endParaRPr lang="zh-CN" altLang="en-US" dirty="0"/>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endParaRPr lang="zh-CN" altLang="en-US" dirty="0"/>
          </a:p>
          <a:p>
            <a:pPr lvl="1"/>
            <a:r>
              <a:rPr lang="zh-CN" altLang="en-US" dirty="0"/>
              <a:t>中国电信互联网 </a:t>
            </a:r>
            <a:r>
              <a:rPr lang="en-US" altLang="zh-CN" dirty="0"/>
              <a:t>CHINANET</a:t>
            </a:r>
            <a:r>
              <a:rPr lang="zh-CN" altLang="en-US" dirty="0"/>
              <a:t>（也就是原来的中国公用计算机互联网）</a:t>
            </a:r>
            <a:endParaRPr lang="zh-CN" altLang="en-US" dirty="0"/>
          </a:p>
          <a:p>
            <a:pPr lvl="1"/>
            <a:r>
              <a:rPr lang="zh-CN" altLang="en-US" dirty="0"/>
              <a:t>中国联通互联网 </a:t>
            </a:r>
            <a:r>
              <a:rPr lang="en-US" altLang="zh-CN" dirty="0"/>
              <a:t>UNINET</a:t>
            </a:r>
            <a:endParaRPr lang="en-US" altLang="zh-CN" dirty="0"/>
          </a:p>
          <a:p>
            <a:pPr lvl="1"/>
            <a:r>
              <a:rPr lang="zh-CN" altLang="en-US" dirty="0"/>
              <a:t>中国移动互联网 </a:t>
            </a:r>
            <a:r>
              <a:rPr lang="en-US" altLang="zh-CN" dirty="0"/>
              <a:t>CMNET</a:t>
            </a:r>
            <a:endParaRPr lang="en-US" altLang="zh-CN" dirty="0"/>
          </a:p>
          <a:p>
            <a:pPr lvl="1"/>
            <a:r>
              <a:rPr lang="zh-CN" altLang="en-US" dirty="0"/>
              <a:t>中国教育和科研计算机网 </a:t>
            </a:r>
            <a:r>
              <a:rPr lang="en-US" altLang="zh-CN" dirty="0"/>
              <a:t>CERNET</a:t>
            </a:r>
            <a:endParaRPr lang="en-US" altLang="zh-CN" dirty="0"/>
          </a:p>
          <a:p>
            <a:pPr lvl="1"/>
            <a:r>
              <a:rPr lang="zh-CN" altLang="en-US" dirty="0"/>
              <a:t>中国科学技术网 </a:t>
            </a:r>
            <a:r>
              <a:rPr lang="en-US" altLang="zh-CN" dirty="0"/>
              <a:t>CSTNET</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endParaRPr lang="zh-CN" altLang="en-US" sz="1800" dirty="0"/>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endParaRPr lang="zh-CN" altLang="en-US" sz="1600" dirty="0"/>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1"/>
          <a:srcRect l="6500" t="16439" r="68843" b="15068"/>
          <a:stretch>
            <a:fillRect/>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2" cstate="print"/>
          <a:srcRect l="5940" t="20867" r="9032" b="12357"/>
          <a:stretch>
            <a:fillRect/>
          </a:stretch>
        </p:blipFill>
        <p:spPr>
          <a:xfrm>
            <a:off x="899575" y="3235065"/>
            <a:ext cx="913183" cy="402136"/>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artisticMosiaicBubbles/>
                    </a14:imgEffect>
                  </a14:imgLayer>
                </a14:imgProps>
              </a:ext>
            </a:extLst>
          </a:blip>
          <a:srcRect l="6929" r="9066" b="-1941"/>
          <a:stretch>
            <a:fillRect/>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artisticMosiaicBubbles/>
                    </a14:imgEffect>
                  </a14:imgLayer>
                </a14:imgProps>
              </a:ext>
            </a:extLst>
          </a:blip>
          <a:srcRect l="9192" t="30767" r="7380" b="38525"/>
          <a:stretch>
            <a:fillRect/>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7"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6" name="图片 5"/>
          <p:cNvPicPr>
            <a:picLocks noChangeAspect="1"/>
          </p:cNvPicPr>
          <p:nvPr/>
        </p:nvPicPr>
        <p:blipFill rotWithShape="1">
          <a:blip r:embed="rId1" cstate="print"/>
          <a:srcRect t="34295" b="37765"/>
          <a:stretch>
            <a:fillRect/>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2"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3"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6"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7"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8" cstate="print"/>
          <a:srcRect l="8877" t="1" r="6786" b="11025"/>
          <a:stretch>
            <a:fillRect/>
          </a:stretch>
        </p:blipFill>
        <p:spPr>
          <a:xfrm>
            <a:off x="822870" y="3960723"/>
            <a:ext cx="853441" cy="34365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1.5</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1.5.1                                 </a:t>
            </a:r>
            <a:r>
              <a:rPr lang="zh-CN" altLang="zh-CN" sz="2000" b="1" dirty="0">
                <a:solidFill>
                  <a:schemeClr val="bg1"/>
                </a:solidFill>
                <a:ea typeface="微软雅黑" panose="020B0503020204020204" pitchFamily="34" charset="-122"/>
              </a:rPr>
              <a:t>计算机网络的定义</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1.5.2                     </a:t>
            </a:r>
            <a:r>
              <a:rPr lang="zh-CN" altLang="zh-CN" sz="2000" b="1" dirty="0" smtClean="0">
                <a:solidFill>
                  <a:schemeClr val="bg1"/>
                </a:solidFill>
                <a:ea typeface="微软雅黑" panose="020B0503020204020204" pitchFamily="34" charset="-122"/>
              </a:rPr>
              <a:t>几种</a:t>
            </a:r>
            <a:r>
              <a:rPr lang="zh-CN" altLang="zh-CN" sz="2000" b="1" dirty="0">
                <a:solidFill>
                  <a:schemeClr val="bg1"/>
                </a:solidFill>
                <a:ea typeface="微软雅黑" panose="020B0503020204020204" pitchFamily="34" charset="-122"/>
              </a:rPr>
              <a:t>不同类别</a:t>
            </a:r>
            <a:r>
              <a:rPr lang="zh-CN" altLang="zh-CN" sz="2000" b="1" dirty="0" smtClean="0">
                <a:solidFill>
                  <a:schemeClr val="bg1"/>
                </a:solidFill>
                <a:ea typeface="微软雅黑" panose="020B0503020204020204" pitchFamily="34" charset="-122"/>
              </a:rPr>
              <a:t>的</a:t>
            </a:r>
            <a:r>
              <a:rPr lang="zh-CN" altLang="en-US" sz="2000" b="1" dirty="0" smtClean="0">
                <a:solidFill>
                  <a:schemeClr val="bg1"/>
                </a:solidFill>
                <a:ea typeface="微软雅黑" panose="020B0503020204020204" pitchFamily="34" charset="-122"/>
              </a:rPr>
              <a:t>计算机</a:t>
            </a:r>
            <a:r>
              <a:rPr lang="zh-CN" altLang="zh-CN" sz="2000" b="1" dirty="0" smtClean="0">
                <a:solidFill>
                  <a:schemeClr val="bg1"/>
                </a:solidFill>
                <a:ea typeface="微软雅黑" panose="020B0503020204020204" pitchFamily="34" charset="-122"/>
              </a:rPr>
              <a:t>网络</a:t>
            </a:r>
            <a:endParaRPr lang="zh-CN" altLang="zh-CN" sz="2000" b="1"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endParaRPr lang="zh-CN" altLang="en-US" dirty="0"/>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endParaRPr lang="zh-CN" altLang="en-US" dirty="0"/>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endParaRPr lang="zh-CN" altLang="en-US" dirty="0"/>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gridCol w="4352329"/>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anose="020B0503020204020204" pitchFamily="34" charset="-122"/>
                <a:ea typeface="微软雅黑" panose="020B0503020204020204" pitchFamily="34" charset="-122"/>
              </a:rPr>
              <a:t>若中央处理机之间的距离非常近（如仅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米甚至更小些），则一般就称之为</a:t>
            </a:r>
            <a:r>
              <a:rPr lang="zh-CN" altLang="en-US" b="1" dirty="0">
                <a:solidFill>
                  <a:srgbClr val="C00000"/>
                </a:solidFill>
                <a:latin typeface="微软雅黑" panose="020B0503020204020204" pitchFamily="34" charset="-122"/>
                <a:ea typeface="微软雅黑" panose="020B0503020204020204" pitchFamily="34" charset="-122"/>
              </a:rPr>
              <a:t>多处理机系统，</a:t>
            </a:r>
            <a:r>
              <a:rPr lang="zh-CN" altLang="en-US" b="1" dirty="0">
                <a:latin typeface="微软雅黑" panose="020B0503020204020204" pitchFamily="34" charset="-122"/>
                <a:ea typeface="微软雅黑" panose="020B0503020204020204" pitchFamily="34" charset="-122"/>
              </a:rPr>
              <a:t>而不称它为计算机网络。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：全球</a:t>
              </a:r>
              <a:r>
                <a:rPr lang="zh-CN" altLang="en-US" sz="2000" b="1" dirty="0" smtClean="0">
                  <a:solidFill>
                    <a:schemeClr val="bg1"/>
                  </a:solidFill>
                  <a:latin typeface="微软雅黑" panose="020B0503020204020204" pitchFamily="34" charset="-122"/>
                  <a:ea typeface="微软雅黑" panose="020B0503020204020204" pitchFamily="34" charset="-122"/>
                </a:rPr>
                <a:t>最大、最重要的</a:t>
              </a:r>
              <a:r>
                <a:rPr lang="zh-CN" altLang="en-US" sz="2000" b="1" dirty="0">
                  <a:solidFill>
                    <a:schemeClr val="bg1"/>
                  </a:solidFill>
                  <a:latin typeface="微软雅黑" panose="020B0503020204020204" pitchFamily="34" charset="-122"/>
                  <a:ea typeface="微软雅黑" panose="020B0503020204020204" pitchFamily="34" charset="-122"/>
                </a:rPr>
                <a:t>计算机网络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endParaRPr lang="zh-CN" altLang="en-US" dirty="0"/>
          </a:p>
          <a:p>
            <a:r>
              <a:rPr lang="zh-CN" altLang="en-US" dirty="0">
                <a:solidFill>
                  <a:srgbClr val="9900CC"/>
                </a:solidFill>
              </a:rPr>
              <a:t>因特网：</a:t>
            </a:r>
            <a:r>
              <a:rPr lang="zh-CN" altLang="en-US" dirty="0"/>
              <a:t>推荐，但却长期</a:t>
            </a:r>
            <a:r>
              <a:rPr lang="zh-CN" altLang="en-US" dirty="0">
                <a:solidFill>
                  <a:srgbClr val="C00000"/>
                </a:solidFill>
              </a:rPr>
              <a:t>未得到推广。</a:t>
            </a:r>
            <a:endParaRPr lang="zh-CN" altLang="en-US" dirty="0">
              <a:solidFill>
                <a:srgbClr val="C00000"/>
              </a:solidFill>
            </a:endParaRP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endParaRPr lang="zh-CN" altLang="en-US" dirty="0"/>
          </a:p>
          <a:p>
            <a:r>
              <a:rPr lang="zh-CN" altLang="en-US" dirty="0">
                <a:solidFill>
                  <a:srgbClr val="0000CC"/>
                </a:solidFill>
              </a:rPr>
              <a:t>互联网 ≠互连网。</a:t>
            </a:r>
            <a:endParaRPr lang="zh-CN" altLang="en-US" dirty="0">
              <a:solidFill>
                <a:srgbClr val="0000CC"/>
              </a:solidFill>
            </a:endParaRPr>
          </a:p>
          <a:p>
            <a:pPr lvl="1"/>
            <a:r>
              <a:rPr lang="zh-CN" altLang="en-US" dirty="0"/>
              <a:t>互连网：局部范围互连起来的计算机网络。</a:t>
            </a:r>
            <a:endParaRPr lang="zh-CN" altLang="en-US" dirty="0"/>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gridCol w="4545874"/>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公用网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endParaRPr lang="en-US" altLang="zh-CN"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endParaRPr lang="zh-CN" altLang="en-US" sz="1600" b="1" dirty="0" smtClean="0">
                        <a:solidFill>
                          <a:srgbClr val="0000F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专用网</a:t>
                      </a:r>
                      <a:r>
                        <a:rPr lang="zh-CN" altLang="en-US"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endParaRPr lang="zh-CN" altLang="en-US" dirty="0"/>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anose="020B0503020204020204" pitchFamily="34" charset="-122"/>
                <a:ea typeface="微软雅黑" panose="020B0503020204020204" pitchFamily="34" charset="-122"/>
              </a:rPr>
              <a:t>公用网和专用网都可以传送多种业务。如传送的是计算机数据，则分别是</a:t>
            </a:r>
            <a:r>
              <a:rPr lang="zh-CN" altLang="en-US" b="1" dirty="0">
                <a:solidFill>
                  <a:srgbClr val="C00000"/>
                </a:solidFill>
                <a:latin typeface="微软雅黑" panose="020B0503020204020204" pitchFamily="34" charset="-122"/>
                <a:ea typeface="微软雅黑" panose="020B0503020204020204" pitchFamily="34" charset="-122"/>
              </a:rPr>
              <a:t>公用计算机网络</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专用计算机网络。 </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endParaRPr lang="en-US" altLang="zh-CN" dirty="0" smtClean="0"/>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endParaRPr lang="zh-CN" altLang="en-US" dirty="0">
              <a:solidFill>
                <a:srgbClr val="0000FF"/>
              </a:solidFill>
            </a:endParaRP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endParaRPr lang="zh-CN" altLang="en-US" dirty="0"/>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2119" r="11766"/>
                <a:stretch>
                  <a:fillRect/>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4"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5"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6"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8"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1.6</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endParaRPr lang="zh-CN" altLang="zh-CN" sz="2000" b="1">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endParaRPr lang="zh-CN" altLang="en-US" dirty="0"/>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anose="05050102010706020507"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endParaRPr lang="zh-CN" altLang="en-US" dirty="0"/>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endParaRPr lang="zh-CN" altLang="en-US" dirty="0"/>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两者</a:t>
            </a:r>
            <a:r>
              <a:rPr lang="zh-CN" altLang="zh-CN" b="1" dirty="0" smtClean="0">
                <a:solidFill>
                  <a:srgbClr val="C00000"/>
                </a:solidFill>
                <a:latin typeface="微软雅黑" panose="020B0503020204020204" pitchFamily="34" charset="-122"/>
                <a:ea typeface="微软雅黑" panose="020B0503020204020204" pitchFamily="34" charset="-122"/>
              </a:rPr>
              <a:t>本质相同</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anose="020B0503020204020204" pitchFamily="34" charset="-122"/>
                <a:ea typeface="微软雅黑" panose="020B0503020204020204" pitchFamily="34" charset="-122"/>
              </a:rPr>
              <a:t>一</a:t>
            </a:r>
            <a:r>
              <a:rPr lang="zh-CN" altLang="zh-CN" b="1" dirty="0">
                <a:latin typeface="微软雅黑" panose="020B0503020204020204" pitchFamily="34" charset="-122"/>
                <a:ea typeface="微软雅黑" panose="020B0503020204020204" pitchFamily="34" charset="-122"/>
              </a:rPr>
              <a:t>条通信链路的“带宽”越宽，其所能传输的“最高数据率”也越高。</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endParaRPr lang="zh-CN" altLang="en-US" dirty="0"/>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endParaRPr lang="zh-CN" altLang="en-US" dirty="0">
              <a:solidFill>
                <a:srgbClr val="0000CC"/>
              </a:solidFill>
            </a:endParaRP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endParaRPr lang="zh-CN" altLang="en-US" dirty="0"/>
          </a:p>
          <a:p>
            <a:pPr lvl="1"/>
            <a:r>
              <a:rPr lang="zh-CN" altLang="en-US" dirty="0" smtClean="0"/>
              <a:t>（</a:t>
            </a:r>
            <a:r>
              <a:rPr lang="en-US" altLang="zh-CN" dirty="0" smtClean="0"/>
              <a:t>3</a:t>
            </a:r>
            <a:r>
              <a:rPr lang="zh-CN" altLang="en-US" dirty="0" smtClean="0"/>
              <a:t>）处理</a:t>
            </a:r>
            <a:r>
              <a:rPr lang="zh-CN" altLang="en-US" dirty="0"/>
              <a:t>时延</a:t>
            </a:r>
            <a:endParaRPr lang="zh-CN" altLang="en-US" dirty="0"/>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endParaRPr lang="zh-CN" altLang="en-US" dirty="0">
              <a:solidFill>
                <a:srgbClr val="0000FF"/>
              </a:solidFill>
            </a:endParaRP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endParaRPr lang="zh-CN" altLang="en-US" dirty="0">
              <a:solidFill>
                <a:srgbClr val="FFFF00"/>
              </a:solidFill>
            </a:endParaRP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6" name="组合 6"/>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数据帧长度（</a:t>
              </a:r>
              <a:r>
                <a:rPr lang="en-US" altLang="zh-CN" sz="2000" b="1" dirty="0">
                  <a:solidFill>
                    <a:srgbClr val="000066"/>
                  </a:solidFill>
                  <a:latin typeface="微软雅黑" panose="020B0503020204020204" pitchFamily="34" charset="-122"/>
                  <a:ea typeface="微软雅黑" panose="020B0503020204020204" pitchFamily="34" charset="-122"/>
                </a:rPr>
                <a:t>bit</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发送速率（</a:t>
              </a:r>
              <a:r>
                <a:rPr lang="en-US" altLang="zh-CN" sz="2000" b="1" dirty="0">
                  <a:solidFill>
                    <a:srgbClr val="000066"/>
                  </a:solidFill>
                  <a:latin typeface="微软雅黑" panose="020B0503020204020204" pitchFamily="34" charset="-122"/>
                  <a:ea typeface="微软雅黑" panose="020B0503020204020204" pitchFamily="34" charset="-122"/>
                </a:rPr>
                <a:t>bit/s</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3" name="组合 13"/>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传播时延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信道长度（米）</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信号在信道上的传播速率（米</a:t>
              </a:r>
              <a:r>
                <a:rPr lang="en-US" altLang="zh-CN" sz="2000" b="1">
                  <a:solidFill>
                    <a:srgbClr val="000066"/>
                  </a:solidFill>
                  <a:latin typeface="微软雅黑" panose="020B0503020204020204" pitchFamily="34" charset="-122"/>
                  <a:ea typeface="微软雅黑" panose="020B0503020204020204" pitchFamily="34" charset="-122"/>
                </a:rPr>
                <a:t>/</a:t>
              </a:r>
              <a:r>
                <a:rPr lang="zh-CN" altLang="en-US" sz="2000" b="1">
                  <a:solidFill>
                    <a:srgbClr val="000066"/>
                  </a:solidFill>
                  <a:latin typeface="微软雅黑" panose="020B0503020204020204" pitchFamily="34" charset="-122"/>
                  <a:ea typeface="微软雅黑" panose="020B0503020204020204" pitchFamily="34" charset="-122"/>
                </a:rPr>
                <a:t>秒）</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互联网是</a:t>
              </a:r>
              <a:r>
                <a:rPr lang="zh-CN" altLang="en-US" sz="2000" b="1" dirty="0">
                  <a:solidFill>
                    <a:schemeClr val="bg1"/>
                  </a:solidFill>
                  <a:latin typeface="微软雅黑" panose="020B0503020204020204" pitchFamily="34" charset="-122"/>
                  <a:ea typeface="微软雅黑" panose="020B0503020204020204" pitchFamily="34" charset="-122"/>
                </a:rPr>
                <a:t>什么</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endParaRPr lang="zh-CN" altLang="en-US" dirty="0"/>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endParaRPr lang="zh-CN" altLang="en-US" dirty="0"/>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anose="02010609060101010101" pitchFamily="49"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总时延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发送</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传播</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处理时延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排队时延</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anose="020B0503020204020204" pitchFamily="34" charset="-122"/>
                <a:ea typeface="微软雅黑" panose="020B0503020204020204" pitchFamily="34" charset="-122"/>
              </a:rPr>
              <a:t>必须指出，在总时延中，究竟是哪一种时延</a:t>
            </a:r>
            <a:r>
              <a:rPr lang="zh-CN" altLang="zh-CN" b="1" dirty="0">
                <a:solidFill>
                  <a:srgbClr val="0000CC"/>
                </a:solidFill>
                <a:latin typeface="微软雅黑" panose="020B0503020204020204" pitchFamily="34" charset="-122"/>
                <a:ea typeface="微软雅黑" panose="020B0503020204020204" pitchFamily="34" charset="-122"/>
              </a:rPr>
              <a:t>占主导地位</a:t>
            </a:r>
            <a:r>
              <a:rPr lang="zh-CN" altLang="zh-CN" b="1" dirty="0">
                <a:latin typeface="微软雅黑" panose="020B0503020204020204" pitchFamily="34" charset="-122"/>
                <a:ea typeface="微软雅黑" panose="020B0503020204020204" pitchFamily="34" charset="-122"/>
              </a:rPr>
              <a:t>，必须具体分析</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ea typeface="黑体" panose="02010609060101010101" pitchFamily="49" charset="-122"/>
              </a:rPr>
              <a:t>…</a:t>
            </a:r>
            <a:endParaRPr kumimoji="1" lang="en-US" altLang="zh-CN" sz="2000" b="1">
              <a:ea typeface="黑体" panose="02010609060101010101" pitchFamily="49" charset="-122"/>
            </a:endParaRP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发送器</a:t>
            </a:r>
            <a:endParaRPr kumimoji="1" lang="zh-CN" altLang="en-US" sz="1400" b="1">
              <a:latin typeface="微软雅黑" panose="020B0503020204020204" pitchFamily="34" charset="-122"/>
              <a:ea typeface="微软雅黑" panose="020B0503020204020204" pitchFamily="34" charset="-122"/>
            </a:endParaRP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ea typeface="黑体" panose="02010609060101010101" pitchFamily="49" charset="-122"/>
              </a:rPr>
              <a:t>队列</a:t>
            </a:r>
            <a:endParaRPr kumimoji="1" lang="zh-CN" altLang="en-US" sz="1400" b="1" dirty="0">
              <a:ea typeface="黑体" panose="02010609060101010101" pitchFamily="49" charset="-122"/>
            </a:endParaRPr>
          </a:p>
        </p:txBody>
      </p:sp>
      <p:grpSp>
        <p:nvGrpSpPr>
          <p:cNvPr id="25" name="Group 45"/>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在发送器产生</a:t>
              </a:r>
              <a:r>
                <a:rPr kumimoji="1" lang="zh-CN" altLang="en-US" sz="1400" b="1" dirty="0">
                  <a:solidFill>
                    <a:schemeClr val="bg1"/>
                  </a:solidFill>
                  <a:latin typeface="微软雅黑" panose="020B0503020204020204" pitchFamily="34" charset="-122"/>
                  <a:ea typeface="微软雅黑" panose="020B0503020204020204" pitchFamily="34" charset="-122"/>
                </a:rPr>
                <a:t>发送时延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在</a:t>
              </a:r>
              <a:r>
                <a:rPr kumimoji="1" lang="zh-CN" altLang="en-US" sz="1400" b="1" dirty="0">
                  <a:solidFill>
                    <a:schemeClr val="bg1"/>
                  </a:solidFill>
                  <a:latin typeface="微软雅黑" panose="020B0503020204020204" pitchFamily="34" charset="-122"/>
                  <a:ea typeface="微软雅黑" panose="020B0503020204020204" pitchFamily="34" charset="-122"/>
                </a:rPr>
                <a:t>这里</a:t>
              </a:r>
              <a:r>
                <a:rPr kumimoji="1" lang="zh-CN" altLang="en-US" sz="1400" b="1" dirty="0" smtClean="0">
                  <a:solidFill>
                    <a:schemeClr val="bg1"/>
                  </a:solidFill>
                  <a:latin typeface="微软雅黑" panose="020B0503020204020204" pitchFamily="34" charset="-122"/>
                  <a:ea typeface="微软雅黑" panose="020B0503020204020204" pitchFamily="34" charset="-122"/>
                </a:rPr>
                <a:t>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处理时延和排队时延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数据</a:t>
            </a:r>
            <a:endParaRPr kumimoji="1" lang="zh-CN" altLang="en-US" sz="1400" b="1">
              <a:latin typeface="微软雅黑" panose="020B0503020204020204" pitchFamily="34" charset="-122"/>
              <a:ea typeface="微软雅黑" panose="020B0503020204020204" pitchFamily="34" charset="-122"/>
            </a:endParaRP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pPr>
            <a:r>
              <a:rPr kumimoji="1" lang="zh-CN" altLang="en-US" b="1" dirty="0">
                <a:solidFill>
                  <a:srgbClr val="0000FF"/>
                </a:solidFill>
                <a:latin typeface="微软雅黑" panose="020B0503020204020204" pitchFamily="34" charset="-122"/>
                <a:ea typeface="微软雅黑" panose="020B0503020204020204" pitchFamily="34" charset="-122"/>
              </a:rPr>
              <a:t>假设从结点 </a:t>
            </a:r>
            <a:r>
              <a:rPr kumimoji="1" lang="en-US" altLang="zh-CN" b="1" dirty="0">
                <a:solidFill>
                  <a:srgbClr val="0000FF"/>
                </a:solidFill>
                <a:latin typeface="微软雅黑" panose="020B0503020204020204" pitchFamily="34" charset="-122"/>
                <a:ea typeface="微软雅黑" panose="020B0503020204020204" pitchFamily="34" charset="-122"/>
              </a:rPr>
              <a:t>A </a:t>
            </a:r>
            <a:r>
              <a:rPr kumimoji="1" lang="zh-CN" altLang="en-US" b="1" dirty="0">
                <a:solidFill>
                  <a:srgbClr val="0000FF"/>
                </a:solidFill>
                <a:latin typeface="微软雅黑" panose="020B0503020204020204" pitchFamily="34" charset="-122"/>
                <a:ea typeface="微软雅黑" panose="020B0503020204020204" pitchFamily="34" charset="-122"/>
              </a:rPr>
              <a:t>向结点 </a:t>
            </a:r>
            <a:r>
              <a:rPr kumimoji="1" lang="en-US" altLang="zh-CN" b="1" dirty="0">
                <a:solidFill>
                  <a:srgbClr val="0000FF"/>
                </a:solidFill>
                <a:latin typeface="微软雅黑" panose="020B0503020204020204" pitchFamily="34" charset="-122"/>
                <a:ea typeface="微软雅黑" panose="020B0503020204020204" pitchFamily="34" charset="-122"/>
              </a:rPr>
              <a:t>B </a:t>
            </a:r>
            <a:r>
              <a:rPr kumimoji="1" lang="zh-CN" altLang="en-US" b="1" dirty="0">
                <a:solidFill>
                  <a:srgbClr val="0000FF"/>
                </a:solidFill>
                <a:latin typeface="微软雅黑" panose="020B0503020204020204" pitchFamily="34" charset="-122"/>
                <a:ea typeface="微软雅黑" panose="020B0503020204020204" pitchFamily="34" charset="-122"/>
              </a:rPr>
              <a:t>发送数据</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链路</a:t>
            </a:r>
            <a:endParaRPr kumimoji="1" lang="zh-CN" altLang="en-US" sz="1400" b="1">
              <a:latin typeface="微软雅黑" panose="020B0503020204020204" pitchFamily="34" charset="-122"/>
              <a:ea typeface="微软雅黑" panose="020B0503020204020204" pitchFamily="34" charset="-122"/>
            </a:endParaRP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四</a:t>
            </a:r>
            <a:r>
              <a:rPr lang="zh-CN" altLang="zh-CN" b="1" dirty="0" smtClean="0">
                <a:latin typeface="微软雅黑" panose="020B0503020204020204" pitchFamily="34" charset="-122"/>
                <a:ea typeface="微软雅黑" panose="020B0503020204020204" pitchFamily="34" charset="-122"/>
              </a:rPr>
              <a:t>种</a:t>
            </a:r>
            <a:r>
              <a:rPr lang="zh-CN" altLang="zh-CN" b="1" dirty="0">
                <a:latin typeface="微软雅黑" panose="020B0503020204020204" pitchFamily="34" charset="-122"/>
                <a:ea typeface="微软雅黑" panose="020B0503020204020204" pitchFamily="34" charset="-122"/>
              </a:rPr>
              <a:t>时延产生的地方不一样</a:t>
            </a:r>
            <a:endParaRPr lang="zh-CN" altLang="en-US"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endParaRPr lang="zh-CN" altLang="en-US" dirty="0">
              <a:solidFill>
                <a:srgbClr val="CC0000"/>
              </a:solidFill>
            </a:endParaRP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anose="020B0503020204020204" pitchFamily="34" charset="-122"/>
                <a:ea typeface="微软雅黑" panose="020B0503020204020204" pitchFamily="34" charset="-122"/>
              </a:rPr>
              <a:t>以下说法是</a:t>
            </a:r>
            <a:r>
              <a:rPr lang="zh-CN" altLang="en-US" b="1" dirty="0">
                <a:solidFill>
                  <a:srgbClr val="C00000"/>
                </a:solidFill>
                <a:latin typeface="微软雅黑" panose="020B0503020204020204" pitchFamily="34" charset="-122"/>
                <a:ea typeface="微软雅黑" panose="020B0503020204020204" pitchFamily="34" charset="-122"/>
              </a:rPr>
              <a:t>错误</a:t>
            </a:r>
            <a:r>
              <a:rPr lang="zh-CN" altLang="en-US" b="1" dirty="0">
                <a:latin typeface="微软雅黑" panose="020B0503020204020204" pitchFamily="34" charset="-122"/>
                <a:ea typeface="微软雅黑" panose="020B0503020204020204" pitchFamily="34" charset="-122"/>
              </a:rPr>
              <a:t>的：</a:t>
            </a:r>
            <a:endParaRPr lang="en-US" altLang="zh-CN" b="1" dirty="0">
              <a:latin typeface="微软雅黑" panose="020B0503020204020204" pitchFamily="34" charset="-122"/>
              <a:ea typeface="微软雅黑" panose="020B0503020204020204" pitchFamily="34" charset="-122"/>
            </a:endParaRPr>
          </a:p>
          <a:p>
            <a:pPr>
              <a:lnSpc>
                <a:spcPts val="2700"/>
              </a:lnSpc>
              <a:spcBef>
                <a:spcPts val="600"/>
              </a:spcBef>
            </a:pPr>
            <a:r>
              <a:rPr lang="zh-CN" altLang="zh-CN" b="1" dirty="0">
                <a:latin typeface="微软雅黑" panose="020B0503020204020204" pitchFamily="34" charset="-122"/>
                <a:ea typeface="微软雅黑" panose="020B0503020204020204" pitchFamily="34" charset="-122"/>
              </a:rPr>
              <a:t>“在高速链路（或高带宽链路）上，比特会传送得更快些”。</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endParaRPr lang="en-US" altLang="zh-CN" sz="1600" dirty="0" smtClean="0"/>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endParaRPr lang="en-US" altLang="zh-CN" sz="1600" dirty="0" smtClean="0"/>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endParaRPr lang="en-US" altLang="zh-CN" sz="1600" dirty="0"/>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（传播）</a:t>
            </a:r>
            <a:r>
              <a:rPr lang="zh-CN" altLang="en-US" sz="1400" b="1" dirty="0" smtClean="0">
                <a:latin typeface="微软雅黑" panose="020B0503020204020204" pitchFamily="34" charset="-122"/>
                <a:ea typeface="微软雅黑" panose="020B0503020204020204" pitchFamily="34" charset="-122"/>
              </a:rPr>
              <a:t>时延（管道长度）</a:t>
            </a:r>
            <a:endParaRPr lang="zh-CN" altLang="en-US" sz="14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链 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带宽</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（管道截面积）</a:t>
            </a:r>
            <a:endParaRPr lang="zh-CN" altLang="en-US" sz="1400" b="1" dirty="0">
              <a:latin typeface="微软雅黑" panose="020B0503020204020204" pitchFamily="34" charset="-122"/>
              <a:ea typeface="微软雅黑" panose="020B0503020204020204"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99"/>
                </a:solidFill>
                <a:latin typeface="微软雅黑" panose="020B0503020204020204" pitchFamily="34" charset="-122"/>
                <a:ea typeface="微软雅黑" panose="020B0503020204020204" pitchFamily="34" charset="-122"/>
              </a:rPr>
              <a:t>时延带宽积 </a:t>
            </a:r>
            <a:r>
              <a:rPr lang="en-US" altLang="zh-CN" sz="2000" b="1" dirty="0">
                <a:solidFill>
                  <a:srgbClr val="000099"/>
                </a:solidFill>
                <a:latin typeface="微软雅黑" panose="020B0503020204020204" pitchFamily="34" charset="-122"/>
                <a:ea typeface="微软雅黑" panose="020B0503020204020204" pitchFamily="34" charset="-122"/>
              </a:rPr>
              <a:t>= </a:t>
            </a:r>
            <a:r>
              <a:rPr lang="zh-CN" altLang="en-US" sz="2000" b="1" dirty="0">
                <a:solidFill>
                  <a:srgbClr val="000099"/>
                </a:solidFill>
                <a:latin typeface="微软雅黑" panose="020B0503020204020204" pitchFamily="34" charset="-122"/>
                <a:ea typeface="微软雅黑" panose="020B0503020204020204" pitchFamily="34" charset="-122"/>
              </a:rPr>
              <a:t>传播时延 </a:t>
            </a:r>
            <a:r>
              <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 带宽</a:t>
            </a:r>
            <a:endPar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2" name="矩形 12"/>
          <p:cNvSpPr>
            <a:spLocks noChangeArrowheads="1"/>
          </p:cNvSpPr>
          <p:nvPr/>
        </p:nvSpPr>
        <p:spPr bwMode="auto">
          <a:xfrm>
            <a:off x="1116738" y="3362387"/>
            <a:ext cx="6632575" cy="10926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链路的</a:t>
            </a:r>
            <a:r>
              <a:rPr lang="zh-CN" altLang="en-US" b="1" dirty="0">
                <a:solidFill>
                  <a:srgbClr val="C00000"/>
                </a:solidFill>
                <a:latin typeface="微软雅黑" panose="020B0503020204020204" pitchFamily="34" charset="-122"/>
                <a:ea typeface="微软雅黑" panose="020B0503020204020204" pitchFamily="34" charset="-122"/>
              </a:rPr>
              <a:t>时延带宽积</a:t>
            </a:r>
            <a:r>
              <a:rPr lang="zh-CN" altLang="en-US" b="1" dirty="0">
                <a:solidFill>
                  <a:schemeClr val="tx1"/>
                </a:solidFill>
                <a:latin typeface="微软雅黑" panose="020B0503020204020204" pitchFamily="34" charset="-122"/>
                <a:ea typeface="微软雅黑" panose="020B0503020204020204" pitchFamily="34" charset="-122"/>
              </a:rPr>
              <a:t>又称为以比特为单位的</a:t>
            </a:r>
            <a:r>
              <a:rPr lang="zh-CN" altLang="en-US" b="1" dirty="0">
                <a:solidFill>
                  <a:srgbClr val="C00000"/>
                </a:solidFill>
                <a:latin typeface="微软雅黑" panose="020B0503020204020204" pitchFamily="34" charset="-122"/>
                <a:ea typeface="微软雅黑" panose="020B0503020204020204" pitchFamily="34" charset="-122"/>
              </a:rPr>
              <a:t>链路长度</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管道中的比特数表示从发送端发出</a:t>
            </a:r>
            <a:r>
              <a:rPr lang="zh-CN" altLang="en-US" b="1" dirty="0">
                <a:solidFill>
                  <a:srgbClr val="0000CC"/>
                </a:solidFill>
                <a:latin typeface="微软雅黑" panose="020B0503020204020204" pitchFamily="34" charset="-122"/>
                <a:ea typeface="微软雅黑" panose="020B0503020204020204" pitchFamily="34" charset="-122"/>
              </a:rPr>
              <a:t>但尚未</a:t>
            </a:r>
            <a:r>
              <a:rPr lang="zh-CN" altLang="en-US" b="1" dirty="0">
                <a:solidFill>
                  <a:schemeClr val="tx1"/>
                </a:solidFill>
                <a:latin typeface="微软雅黑" panose="020B0503020204020204" pitchFamily="34" charset="-122"/>
                <a:ea typeface="微软雅黑" panose="020B0503020204020204" pitchFamily="34" charset="-122"/>
              </a:rPr>
              <a:t>到达接收端的比特数。</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nSpc>
                <a:spcPts val="2600"/>
              </a:lnSpc>
            </a:pPr>
            <a:r>
              <a:rPr lang="zh-CN" altLang="zh-CN" b="1" dirty="0" smtClean="0">
                <a:solidFill>
                  <a:schemeClr val="tx1"/>
                </a:solidFill>
                <a:latin typeface="微软雅黑" panose="020B0503020204020204" pitchFamily="34" charset="-122"/>
                <a:ea typeface="微软雅黑" panose="020B0503020204020204" pitchFamily="34" charset="-122"/>
              </a:rPr>
              <a:t>只有</a:t>
            </a:r>
            <a:r>
              <a:rPr lang="zh-CN" altLang="zh-CN" b="1" dirty="0">
                <a:solidFill>
                  <a:schemeClr val="tx1"/>
                </a:solidFill>
                <a:latin typeface="微软雅黑" panose="020B0503020204020204" pitchFamily="34" charset="-122"/>
                <a:ea typeface="微软雅黑" panose="020B0503020204020204" pitchFamily="34" charset="-122"/>
              </a:rPr>
              <a:t>在代表链路的管道都充满比特时</a:t>
            </a:r>
            <a:r>
              <a:rPr lang="zh-CN" altLang="zh-CN" b="1" dirty="0" smtClean="0">
                <a:solidFill>
                  <a:schemeClr val="tx1"/>
                </a:solidFill>
                <a:latin typeface="微软雅黑" panose="020B0503020204020204" pitchFamily="34" charset="-122"/>
                <a:ea typeface="微软雅黑" panose="020B0503020204020204" pitchFamily="34" charset="-122"/>
              </a:rPr>
              <a:t>，链路</a:t>
            </a:r>
            <a:r>
              <a:rPr lang="zh-CN" altLang="zh-CN" b="1" dirty="0">
                <a:solidFill>
                  <a:schemeClr val="tx1"/>
                </a:solidFill>
                <a:latin typeface="微软雅黑" panose="020B0503020204020204" pitchFamily="34" charset="-122"/>
                <a:ea typeface="微软雅黑" panose="020B0503020204020204" pitchFamily="34" charset="-122"/>
              </a:rPr>
              <a:t>才得到</a:t>
            </a:r>
            <a:r>
              <a:rPr lang="zh-CN" altLang="en-US" b="1" dirty="0">
                <a:solidFill>
                  <a:schemeClr val="tx1"/>
                </a:solidFill>
                <a:latin typeface="微软雅黑" panose="020B0503020204020204" pitchFamily="34" charset="-122"/>
                <a:ea typeface="微软雅黑" panose="020B0503020204020204" pitchFamily="34" charset="-122"/>
              </a:rPr>
              <a:t>了</a:t>
            </a:r>
            <a:r>
              <a:rPr lang="zh-CN" altLang="zh-CN" b="1" dirty="0">
                <a:solidFill>
                  <a:schemeClr val="tx1"/>
                </a:solidFill>
                <a:latin typeface="微软雅黑" panose="020B0503020204020204" pitchFamily="34" charset="-122"/>
                <a:ea typeface="微软雅黑" panose="020B0503020204020204" pitchFamily="34" charset="-122"/>
              </a:rPr>
              <a:t>充分利用</a:t>
            </a:r>
            <a:r>
              <a:rPr lang="zh-CN" altLang="en-US" b="1" dirty="0" smtClean="0">
                <a:solidFill>
                  <a:schemeClr val="tx1"/>
                </a:solidFill>
                <a:latin typeface="微软雅黑" panose="020B0503020204020204" pitchFamily="34" charset="-122"/>
                <a:ea typeface="微软雅黑" panose="020B0503020204020204" pitchFamily="34" charset="-122"/>
              </a:rPr>
              <a:t>。</a:t>
            </a:r>
            <a:endParaRPr lang="en-US" altLang="zh-CN" b="1" dirty="0" smtClean="0">
              <a:solidFill>
                <a:schemeClr val="tx1"/>
              </a:solidFill>
              <a:latin typeface="微软雅黑" panose="020B0503020204020204" pitchFamily="34" charset="-122"/>
              <a:ea typeface="微软雅黑" panose="020B0503020204020204"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anose="020B0503020204020204" pitchFamily="34" charset="-122"/>
                <a:ea typeface="微软雅黑" panose="020B0503020204020204" pitchFamily="34" charset="-122"/>
              </a:rPr>
              <a:t>链路像一条空心管道</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endParaRPr lang="en-US" altLang="zh-CN" dirty="0" smtClean="0"/>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数据</a:t>
                </a:r>
                <a:endParaRPr kumimoji="1" lang="en-US" altLang="zh-CN" sz="1400" b="1" dirty="0">
                  <a:latin typeface="微软雅黑" panose="020B0503020204020204" pitchFamily="34" charset="-122"/>
                  <a:ea typeface="微软雅黑" panose="020B0503020204020204"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anose="020B0503020204020204" pitchFamily="34" charset="-122"/>
                    <a:ea typeface="微软雅黑" panose="020B0503020204020204" pitchFamily="34" charset="-122"/>
                  </a:rPr>
                  <a:t>确认</a:t>
                </a:r>
                <a:endParaRPr kumimoji="1" lang="en-US" altLang="zh-CN" sz="1200" b="1" dirty="0">
                  <a:latin typeface="微软雅黑" panose="020B0503020204020204" pitchFamily="34" charset="-122"/>
                  <a:ea typeface="微软雅黑" panose="020B0503020204020204"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往返</a:t>
              </a:r>
              <a:endParaRPr kumimoji="1" lang="en-US" altLang="zh-CN" sz="1400" b="1" dirty="0" smtClean="0">
                <a:latin typeface="微软雅黑" panose="020B0503020204020204" pitchFamily="34" charset="-122"/>
                <a:ea typeface="微软雅黑" panose="020B0503020204020204" pitchFamily="34" charset="-122"/>
              </a:endParaRPr>
            </a:p>
            <a:p>
              <a:r>
                <a:rPr kumimoji="1" lang="zh-CN" altLang="en-US" sz="1400" b="1" dirty="0" smtClean="0">
                  <a:latin typeface="微软雅黑" panose="020B0503020204020204" pitchFamily="34" charset="-122"/>
                  <a:ea typeface="微软雅黑" panose="020B0503020204020204" pitchFamily="34" charset="-122"/>
                </a:rPr>
                <a:t>时间</a:t>
              </a:r>
              <a:endParaRPr kumimoji="1" lang="en-US" altLang="zh-CN" sz="1400" b="1" dirty="0" smtClean="0">
                <a:latin typeface="微软雅黑" panose="020B0503020204020204" pitchFamily="34" charset="-122"/>
                <a:ea typeface="微软雅黑" panose="020B0503020204020204" pitchFamily="34" charset="-122"/>
              </a:endParaRPr>
            </a:p>
            <a:p>
              <a:r>
                <a:rPr kumimoji="1" lang="en-US" altLang="zh-CN" sz="1400" b="1" dirty="0">
                  <a:latin typeface="微软雅黑" panose="020B0503020204020204" pitchFamily="34" charset="-122"/>
                  <a:ea typeface="微软雅黑" panose="020B0503020204020204" pitchFamily="34" charset="-122"/>
                </a:rPr>
                <a:t>RTT</a:t>
              </a:r>
              <a:endParaRPr kumimoji="1" lang="en-US" altLang="zh-CN" sz="14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anose="020B0503020204020204" pitchFamily="34" charset="-122"/>
                  <a:ea typeface="微软雅黑" panose="020B0503020204020204" pitchFamily="34" charset="-122"/>
                </a:rPr>
                <a:t>成功发送的总时延</a:t>
              </a:r>
              <a:endParaRPr kumimoji="1"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个重要</a:t>
              </a:r>
              <a:r>
                <a:rPr lang="zh-CN" altLang="en-US" sz="2000" b="1" dirty="0">
                  <a:solidFill>
                    <a:schemeClr val="bg1"/>
                  </a:solidFill>
                  <a:latin typeface="微软雅黑" panose="020B0503020204020204" pitchFamily="34" charset="-122"/>
                  <a:ea typeface="微软雅黑" panose="020B0503020204020204" pitchFamily="34" charset="-122"/>
                </a:rPr>
                <a:t>基本</a:t>
              </a:r>
              <a:r>
                <a:rPr lang="zh-CN" altLang="en-US" sz="2000" b="1" dirty="0" smtClean="0">
                  <a:solidFill>
                    <a:schemeClr val="bg1"/>
                  </a:solidFill>
                  <a:latin typeface="微软雅黑" panose="020B0503020204020204" pitchFamily="34" charset="-122"/>
                  <a:ea typeface="微软雅黑" panose="020B0503020204020204" pitchFamily="34" charset="-122"/>
                </a:rPr>
                <a:t>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endParaRPr lang="zh-CN" altLang="en-US" dirty="0"/>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endParaRPr lang="zh-CN" altLang="en-US" dirty="0"/>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en-US" altLang="zh-CN" sz="1600" b="1" baseline="-25000" dirty="0" smtClean="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：网络空闲时的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：网络在当前的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marL="357505" indent="-357505">
              <a:lnSpc>
                <a:spcPts val="2400"/>
              </a:lnSpc>
            </a:pPr>
            <a:r>
              <a:rPr lang="en-US" altLang="zh-CN" sz="1600" b="1" dirty="0" smtClean="0">
                <a:latin typeface="微软雅黑" panose="020B0503020204020204" pitchFamily="34" charset="-122"/>
                <a:ea typeface="微软雅黑" panose="020B0503020204020204" pitchFamily="34" charset="-122"/>
              </a:rPr>
              <a:t>U</a:t>
            </a:r>
            <a:r>
              <a:rPr lang="zh-CN" altLang="en-US" sz="1600" b="1" dirty="0" smtClean="0">
                <a:latin typeface="微软雅黑" panose="020B0503020204020204" pitchFamily="34" charset="-122"/>
                <a:ea typeface="微软雅黑" panose="020B0503020204020204" pitchFamily="34" charset="-122"/>
              </a:rPr>
              <a:t>：网络当前的</a:t>
            </a:r>
            <a:r>
              <a:rPr lang="zh-CN" altLang="en-US" sz="1600" b="1" dirty="0">
                <a:latin typeface="微软雅黑" panose="020B0503020204020204" pitchFamily="34" charset="-122"/>
                <a:ea typeface="微软雅黑" panose="020B0503020204020204" pitchFamily="34" charset="-122"/>
              </a:rPr>
              <a:t>利用率，数值在 </a:t>
            </a:r>
            <a:r>
              <a:rPr lang="en-US" altLang="zh-CN" sz="1600" b="1" dirty="0">
                <a:latin typeface="微软雅黑" panose="020B0503020204020204" pitchFamily="34" charset="-122"/>
                <a:ea typeface="微软雅黑" panose="020B0503020204020204" pitchFamily="34" charset="-122"/>
              </a:rPr>
              <a:t>0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之间</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66"/>
                    </a:solidFill>
                    <a:latin typeface="微软雅黑" panose="020B0503020204020204" pitchFamily="34" charset="-122"/>
                    <a:ea typeface="微软雅黑" panose="020B0503020204020204" pitchFamily="34" charset="-122"/>
                  </a:rPr>
                  <a:t>时延 </a:t>
                </a:r>
                <a:r>
                  <a:rPr lang="en-US" altLang="zh-CN" sz="1200" b="1" i="1" dirty="0">
                    <a:solidFill>
                      <a:srgbClr val="000066"/>
                    </a:solidFill>
                    <a:latin typeface="微软雅黑" panose="020B0503020204020204" pitchFamily="34" charset="-122"/>
                    <a:ea typeface="微软雅黑" panose="020B0503020204020204" pitchFamily="34" charset="-122"/>
                  </a:rPr>
                  <a:t>D</a:t>
                </a:r>
                <a:endParaRPr lang="en-US" altLang="zh-CN" sz="1200" b="1" i="1" dirty="0">
                  <a:solidFill>
                    <a:srgbClr val="000066"/>
                  </a:solidFill>
                  <a:latin typeface="微软雅黑" panose="020B0503020204020204" pitchFamily="34" charset="-122"/>
                  <a:ea typeface="微软雅黑" panose="020B0503020204020204" pitchFamily="34" charset="-122"/>
                </a:endParaRP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66"/>
                    </a:solidFill>
                    <a:latin typeface="微软雅黑" panose="020B0503020204020204" pitchFamily="34" charset="-122"/>
                    <a:ea typeface="微软雅黑" panose="020B0503020204020204" pitchFamily="34" charset="-122"/>
                  </a:rPr>
                  <a:t>利用率 </a:t>
                </a:r>
                <a:r>
                  <a:rPr lang="en-US" altLang="zh-CN" sz="1200" b="1" i="1">
                    <a:solidFill>
                      <a:srgbClr val="000066"/>
                    </a:solidFill>
                    <a:latin typeface="微软雅黑" panose="020B0503020204020204" pitchFamily="34" charset="-122"/>
                    <a:ea typeface="微软雅黑" panose="020B0503020204020204" pitchFamily="34" charset="-122"/>
                  </a:rPr>
                  <a:t>U</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1</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0</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i="1">
                    <a:solidFill>
                      <a:srgbClr val="000066"/>
                    </a:solidFill>
                    <a:latin typeface="微软雅黑" panose="020B0503020204020204" pitchFamily="34" charset="-122"/>
                    <a:ea typeface="微软雅黑" panose="020B0503020204020204" pitchFamily="34" charset="-122"/>
                  </a:rPr>
                  <a:t>D</a:t>
                </a:r>
                <a:r>
                  <a:rPr lang="en-US" altLang="zh-CN" sz="1200" b="1" baseline="-25000">
                    <a:solidFill>
                      <a:srgbClr val="000066"/>
                    </a:solidFill>
                    <a:latin typeface="微软雅黑" panose="020B0503020204020204" pitchFamily="34" charset="-122"/>
                    <a:ea typeface="微软雅黑" panose="020B0503020204020204" pitchFamily="34" charset="-122"/>
                  </a:rPr>
                  <a:t>0</a:t>
                </a:r>
                <a:endParaRPr lang="en-US" altLang="zh-CN" sz="1200" b="1" i="1" baseline="-25000">
                  <a:solidFill>
                    <a:srgbClr val="000066"/>
                  </a:solidFill>
                  <a:latin typeface="微软雅黑" panose="020B0503020204020204" pitchFamily="34" charset="-122"/>
                  <a:ea typeface="微软雅黑" panose="020B0503020204020204"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rPr>
                  <a:t>时延急剧增大</a:t>
                </a:r>
                <a:endParaRPr lang="zh-CN" altLang="en-US" sz="1200" b="1" i="1" dirty="0">
                  <a:solidFill>
                    <a:schemeClr val="bg1"/>
                  </a:solidFill>
                  <a:latin typeface="微软雅黑" panose="020B0503020204020204" pitchFamily="34" charset="-122"/>
                  <a:ea typeface="微软雅黑" panose="020B0503020204020204"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anose="020B0503020204020204" pitchFamily="34" charset="-122"/>
                <a:ea typeface="微软雅黑" panose="020B0503020204020204" pitchFamily="34" charset="-122"/>
              </a:rPr>
              <a:t>当信道的利用率增大时</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ctr">
              <a:lnSpc>
                <a:spcPts val="2400"/>
              </a:lnSpc>
            </a:pPr>
            <a:r>
              <a:rPr lang="zh-CN" altLang="en-US" sz="1600" b="1" dirty="0" smtClean="0">
                <a:latin typeface="微软雅黑" panose="020B0503020204020204" pitchFamily="34" charset="-122"/>
                <a:ea typeface="微软雅黑" panose="020B0503020204020204" pitchFamily="34" charset="-122"/>
              </a:rPr>
              <a:t>该</a:t>
            </a:r>
            <a:r>
              <a:rPr lang="zh-CN" altLang="en-US" sz="1600" b="1" dirty="0">
                <a:latin typeface="微软雅黑" panose="020B0503020204020204" pitchFamily="34" charset="-122"/>
                <a:ea typeface="微软雅黑" panose="020B0503020204020204" pitchFamily="34" charset="-122"/>
              </a:rPr>
              <a:t>信道引起的时延迅速增加。</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endParaRPr lang="zh-CN" altLang="en-US" dirty="0"/>
          </a:p>
        </p:txBody>
      </p:sp>
      <p:graphicFrame>
        <p:nvGraphicFramePr>
          <p:cNvPr id="5" name="图示 4"/>
          <p:cNvGraphicFramePr/>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endParaRPr lang="fr-FR" altLang="zh-CN" sz="2000" b="1" dirty="0">
              <a:solidFill>
                <a:srgbClr val="FFFF00"/>
              </a:solidFill>
              <a:latin typeface="微软雅黑" panose="020B0503020204020204" pitchFamily="34" charset="-122"/>
              <a:ea typeface="微软雅黑" panose="020B0503020204020204" pitchFamily="34" charset="-122"/>
            </a:endParaRP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endParaRPr lang="zh-CN" altLang="en-US" dirty="0"/>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endParaRPr lang="zh-CN" altLang="en-US" dirty="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endParaRPr lang="zh-CN" altLang="en-US" dirty="0">
              <a:solidFill>
                <a:srgbClr val="C00000"/>
              </a:solidFill>
            </a:endParaRP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endParaRPr lang="zh-CN" altLang="en-US" dirty="0">
              <a:solidFill>
                <a:srgbClr val="C00000"/>
              </a:solidFill>
            </a:endParaRP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endParaRPr lang="zh-CN" altLang="en-US" dirty="0"/>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endParaRPr lang="zh-CN" altLang="en-US" dirty="0"/>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endParaRPr lang="zh-CN" altLang="en-US" dirty="0"/>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tags/tag1.xml><?xml version="1.0" encoding="utf-8"?>
<p:tagLst xmlns:p="http://schemas.openxmlformats.org/presentationml/2006/main">
  <p:tag name="KSO_WPP_MARK_KEY" val="be763e13-f024-4d21-84b2-9a7d79ed4a5e"/>
  <p:tag name="COMMONDATA" val="eyJoZGlkIjoiZmM1ZjEzMWU0NDQ1MmE2ZTE0OTFmZjY1NTZlYzY5M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18991</Words>
  <Application>WPS 演示</Application>
  <PresentationFormat>全屏显示(16:9)</PresentationFormat>
  <Paragraphs>3697</Paragraphs>
  <Slides>149</Slides>
  <Notes>40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4</vt:i4>
      </vt:variant>
      <vt:variant>
        <vt:lpstr>幻灯片标题</vt:lpstr>
      </vt:variant>
      <vt:variant>
        <vt:i4>149</vt:i4>
      </vt:variant>
    </vt:vector>
  </HeadingPairs>
  <TitlesOfParts>
    <vt:vector size="165" baseType="lpstr">
      <vt:lpstr>Arial</vt:lpstr>
      <vt:lpstr>宋体</vt:lpstr>
      <vt:lpstr>Wingdings</vt:lpstr>
      <vt:lpstr>Calibri</vt:lpstr>
      <vt:lpstr>微软雅黑</vt:lpstr>
      <vt:lpstr>Wingdings 2</vt:lpstr>
      <vt:lpstr>Arial Unicode MS</vt:lpstr>
      <vt:lpstr>Times New Roman</vt:lpstr>
      <vt:lpstr>Symbol</vt:lpstr>
      <vt:lpstr>黑体</vt:lpstr>
      <vt:lpstr>Office 主题​​</vt:lpstr>
      <vt:lpstr>1_Office 主题​​</vt:lpstr>
      <vt:lpstr>Visio.Drawing.6</vt:lpstr>
      <vt:lpstr>Visio.Drawing.6</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童钊</cp:lastModifiedBy>
  <cp:revision>656</cp:revision>
  <dcterms:created xsi:type="dcterms:W3CDTF">2018-07-18T08:51:00Z</dcterms:created>
  <dcterms:modified xsi:type="dcterms:W3CDTF">2023-02-27T00:59:24Z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B4DA049E60434A038941B8E596B73B5E</vt:lpwstr>
  </property>
  <property fmtid="{D5CDD505-2E9C-101B-9397-08002B2CF9AE}" pid="3" name="KSOProductBuildVer">
    <vt:lpwstr>2052-11.1.0.13703</vt:lpwstr>
  </property>
</Properties>
</file>